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2" r:id="rId1"/>
  </p:sldMasterIdLst>
  <p:notesMasterIdLst>
    <p:notesMasterId r:id="rId7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326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9" r:id="rId70"/>
    <p:sldId id="323" r:id="rId71"/>
    <p:sldId id="324" r:id="rId72"/>
    <p:sldId id="325" r:id="rId73"/>
    <p:sldId id="327" r:id="rId74"/>
    <p:sldId id="328" r:id="rId75"/>
  </p:sldIdLst>
  <p:sldSz cx="9144000" cy="5143500" type="screen16x9"/>
  <p:notesSz cx="6858000" cy="9144000"/>
  <p:embeddedFontLst>
    <p:embeddedFont>
      <p:font typeface="Poppins ExtraBold" panose="020B0604020202020204" charset="0"/>
      <p:bold r:id="rId77"/>
      <p:boldItalic r:id="rId78"/>
    </p:embeddedFont>
    <p:embeddedFont>
      <p:font typeface="Inter" panose="020B0604020202020204" charset="0"/>
      <p:regular r:id="rId79"/>
      <p:bold r:id="rId80"/>
      <p:italic r:id="rId81"/>
      <p:boldItalic r:id="rId82"/>
    </p:embeddedFont>
    <p:embeddedFont>
      <p:font typeface="Karla" panose="020B0604020202020204" charset="0"/>
      <p:regular r:id="rId83"/>
      <p:bold r:id="rId84"/>
      <p:italic r:id="rId85"/>
      <p:boldItalic r:id="rId86"/>
    </p:embeddedFont>
    <p:embeddedFont>
      <p:font typeface="Albert Sans" panose="020B0604020202020204" charset="0"/>
      <p:regular r:id="rId87"/>
      <p:bold r:id="rId88"/>
      <p:italic r:id="rId89"/>
      <p:boldItalic r:id="rId90"/>
    </p:embeddedFont>
    <p:embeddedFont>
      <p:font typeface="Poppins" panose="020B0604020202020204" charset="0"/>
      <p:regular r:id="rId91"/>
      <p:bold r:id="rId92"/>
      <p:italic r:id="rId93"/>
      <p:boldItalic r:id="rId94"/>
    </p:embeddedFont>
    <p:embeddedFont>
      <p:font typeface="Montserrat" panose="020B0604020202020204" charset="0"/>
      <p:regular r:id="rId95"/>
      <p:bold r:id="rId96"/>
      <p:italic r:id="rId97"/>
      <p:boldItalic r:id="rId98"/>
    </p:embeddedFont>
    <p:embeddedFont>
      <p:font typeface="Salsa" panose="020B0604020202020204" charset="0"/>
      <p:regular r:id="rId99"/>
    </p:embeddedFont>
    <p:embeddedFont>
      <p:font typeface="Calibri" panose="020F0502020204030204" pitchFamily="34" charset="0"/>
      <p:regular r:id="rId100"/>
      <p:bold r:id="rId101"/>
    </p:embeddedFont>
    <p:embeddedFont>
      <p:font typeface="Lato" panose="020B0604020202020204" charset="0"/>
      <p:regular r:id="rId102"/>
      <p:bold r:id="rId103"/>
      <p:italic r:id="rId104"/>
      <p:boldItalic r:id="rId10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24E63BB-8B2E-431A-A05B-F69CEC389C23}">
  <a:tblStyle styleId="{A24E63BB-8B2E-431A-A05B-F69CEC389C2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5CC94142-F3B6-4B01-9D5B-C9A08FE6ABEB}" styleName="Table_1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743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-168" y="82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font" Target="fonts/font8.fntdata"/><Relationship Id="rId89" Type="http://schemas.openxmlformats.org/officeDocument/2006/relationships/font" Target="fonts/font1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viewProps" Target="viewProps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font" Target="fonts/font3.fntdata"/><Relationship Id="rId87" Type="http://schemas.openxmlformats.org/officeDocument/2006/relationships/font" Target="fonts/font11.fntdata"/><Relationship Id="rId102" Type="http://schemas.openxmlformats.org/officeDocument/2006/relationships/font" Target="fonts/font26.fntdata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font" Target="fonts/font6.fntdata"/><Relationship Id="rId90" Type="http://schemas.openxmlformats.org/officeDocument/2006/relationships/font" Target="fonts/font14.fntdata"/><Relationship Id="rId95" Type="http://schemas.openxmlformats.org/officeDocument/2006/relationships/font" Target="fonts/font19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font" Target="fonts/font1.fntdata"/><Relationship Id="rId100" Type="http://schemas.openxmlformats.org/officeDocument/2006/relationships/font" Target="fonts/font24.fntdata"/><Relationship Id="rId105" Type="http://schemas.openxmlformats.org/officeDocument/2006/relationships/font" Target="fonts/font29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font" Target="fonts/font4.fntdata"/><Relationship Id="rId85" Type="http://schemas.openxmlformats.org/officeDocument/2006/relationships/font" Target="fonts/font9.fntdata"/><Relationship Id="rId93" Type="http://schemas.openxmlformats.org/officeDocument/2006/relationships/font" Target="fonts/font17.fntdata"/><Relationship Id="rId98" Type="http://schemas.openxmlformats.org/officeDocument/2006/relationships/font" Target="fonts/font22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font" Target="fonts/font27.fntdata"/><Relationship Id="rId108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font" Target="fonts/font7.fntdata"/><Relationship Id="rId88" Type="http://schemas.openxmlformats.org/officeDocument/2006/relationships/font" Target="fonts/font12.fntdata"/><Relationship Id="rId91" Type="http://schemas.openxmlformats.org/officeDocument/2006/relationships/font" Target="fonts/font15.fntdata"/><Relationship Id="rId96" Type="http://schemas.openxmlformats.org/officeDocument/2006/relationships/font" Target="fonts/font2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font" Target="fonts/font2.fntdata"/><Relationship Id="rId81" Type="http://schemas.openxmlformats.org/officeDocument/2006/relationships/font" Target="fonts/font5.fntdata"/><Relationship Id="rId86" Type="http://schemas.openxmlformats.org/officeDocument/2006/relationships/font" Target="fonts/font10.fntdata"/><Relationship Id="rId94" Type="http://schemas.openxmlformats.org/officeDocument/2006/relationships/font" Target="fonts/font18.fntdata"/><Relationship Id="rId99" Type="http://schemas.openxmlformats.org/officeDocument/2006/relationships/font" Target="fonts/font23.fntdata"/><Relationship Id="rId101" Type="http://schemas.openxmlformats.org/officeDocument/2006/relationships/font" Target="fonts/font2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tableStyles" Target="tableStyle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notesMaster" Target="notesMasters/notesMaster1.xml"/><Relationship Id="rId97" Type="http://schemas.openxmlformats.org/officeDocument/2006/relationships/font" Target="fonts/font21.fntdata"/><Relationship Id="rId104" Type="http://schemas.openxmlformats.org/officeDocument/2006/relationships/font" Target="fonts/font28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font" Target="fonts/font1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9" name="Google Shape;549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6" name="Google Shape;816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Google Shape;823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4" name="Google Shape;824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Google Shape;829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0" name="Google Shape;83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Google Shape;837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8" name="Google Shape;838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" name="Google Shape;844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5" name="Google Shape;845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" name="Google Shape;850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1" name="Google Shape;851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" name="Google Shape;857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8" name="Google Shape;85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4" name="Google Shape;864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5" name="Google Shape;865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" name="Google Shape;871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72" name="Google Shape;872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" name="Google Shape;878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79" name="Google Shape;879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9" name="Google Shape;58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87" name="Google Shape;887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" name="Google Shape;893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94" name="Google Shape;894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" name="Google Shape;899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00" name="Google Shape;900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" name="Google Shape;906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07" name="Google Shape;907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9" name="Google Shape;1009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10" name="Google Shape;1010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5" name="Google Shape;1015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16" name="Google Shape;1016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2" name="Google Shape;1022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23" name="Google Shape;1023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" name="Google Shape;1050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1" name="Google Shape;1051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6" name="Google Shape;1056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7" name="Google Shape;1057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2" name="Google Shape;1062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63" name="Google Shape;1063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02" name="Google Shape;6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8" name="Google Shape;1068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69" name="Google Shape;1069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" name="Google Shape;1075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6" name="Google Shape;1076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2" name="Google Shape;1082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83" name="Google Shape;1083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8" name="Google Shape;1088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89" name="Google Shape;1089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4" name="Google Shape;1094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95" name="Google Shape;1095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" name="Google Shape;1100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01" name="Google Shape;1101;p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6" name="Google Shape;1106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07" name="Google Shape;1107;p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2" name="Google Shape;1112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13" name="Google Shape;1113;p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8" name="Google Shape;1118;p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9" name="Google Shape;1119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3" name="Google Shape;1123;p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4" name="Google Shape;1124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0" name="Google Shape;63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0" name="Google Shape;1410;p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1" name="Google Shape;1411;p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9" name="Google Shape;1129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30" name="Google Shape;1130;p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" name="Google Shape;1157;p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8" name="Google Shape;1158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" name="Google Shape;1167;p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8" name="Google Shape;1168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5" name="Google Shape;1175;p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6" name="Google Shape;1176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3" name="Google Shape;1183;p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4" name="Google Shape;1184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9" name="Google Shape;1189;p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0" name="Google Shape;1190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3" name="Google Shape;1213;p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4" name="Google Shape;1214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9" name="Google Shape;1219;p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0" name="Google Shape;1220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5" name="Google Shape;1225;p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6" name="Google Shape;1226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6" name="Google Shape;63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1" name="Google Shape;1231;p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2" name="Google Shape;1232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" name="Google Shape;1236;p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7" name="Google Shape;1237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4" name="Google Shape;1244;p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5" name="Google Shape;1245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1" name="Google Shape;1251;p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2" name="Google Shape;1252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" name="Google Shape;1259;p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0" name="Google Shape;1260;p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5" name="Google Shape;1265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66" name="Google Shape;1266;p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3" name="Google Shape;1293;p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4" name="Google Shape;1294;p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9" name="Google Shape;1299;p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0" name="Google Shape;1300;p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5" name="Google Shape;1305;p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6" name="Google Shape;1306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1" name="Google Shape;1311;p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2" name="Google Shape;1312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3" name="Google Shape;643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7" name="Google Shape;1317;p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8" name="Google Shape;1318;p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3" name="Google Shape;1323;p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4" name="Google Shape;1324;p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9" name="Google Shape;1329;p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0" name="Google Shape;1330;p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5" name="Google Shape;1335;p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6" name="Google Shape;1336;p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" name="Google Shape;1341;p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42" name="Google Shape;1342;p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7" name="Google Shape;1347;p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48" name="Google Shape;1348;p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2" name="Google Shape;1352;p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53" name="Google Shape;1353;p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0" name="Google Shape;1380;p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1" name="Google Shape;1381;p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6" name="Google Shape;1386;p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7" name="Google Shape;1387;p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" name="Google Shape;1392;p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3" name="Google Shape;1393;p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19" name="Google Shape;719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8" name="Google Shape;1398;p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9" name="Google Shape;1399;p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4" name="Google Shape;1404;p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5" name="Google Shape;1405;p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6" name="Google Shape;1416;p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7" name="Google Shape;1417;p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2" name="Google Shape;1422;p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23" name="Google Shape;1423;p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01" name="Google Shape;801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Google Shape;80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08" name="Google Shape;808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s://bit.ly/3A1uf1Q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13313" y="790150"/>
            <a:ext cx="4683900" cy="154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4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713225" y="2336050"/>
            <a:ext cx="4683900" cy="36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1400">
                <a:latin typeface="Albert Sans"/>
                <a:ea typeface="Albert Sans"/>
                <a:cs typeface="Albert Sans"/>
                <a:sym typeface="Albert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6719668" y="0"/>
            <a:ext cx="2433300" cy="5170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519725" y="790150"/>
            <a:ext cx="193500" cy="19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13" name="Google Shape;13;p2"/>
          <p:cNvGrpSpPr/>
          <p:nvPr/>
        </p:nvGrpSpPr>
        <p:grpSpPr>
          <a:xfrm>
            <a:off x="262875" y="-369875"/>
            <a:ext cx="9204625" cy="5966075"/>
            <a:chOff x="262875" y="-369875"/>
            <a:chExt cx="9204625" cy="5966075"/>
          </a:xfrm>
        </p:grpSpPr>
        <p:grpSp>
          <p:nvGrpSpPr>
            <p:cNvPr id="14" name="Google Shape;14;p2"/>
            <p:cNvGrpSpPr/>
            <p:nvPr/>
          </p:nvGrpSpPr>
          <p:grpSpPr>
            <a:xfrm>
              <a:off x="262875" y="3299100"/>
              <a:ext cx="3199575" cy="2297100"/>
              <a:chOff x="262875" y="3299100"/>
              <a:chExt cx="3199575" cy="2297100"/>
            </a:xfrm>
          </p:grpSpPr>
          <p:sp>
            <p:nvSpPr>
              <p:cNvPr id="15" name="Google Shape;15;p2"/>
              <p:cNvSpPr/>
              <p:nvPr/>
            </p:nvSpPr>
            <p:spPr>
              <a:xfrm>
                <a:off x="3088925" y="3299100"/>
                <a:ext cx="373525" cy="616325"/>
              </a:xfrm>
              <a:custGeom>
                <a:avLst/>
                <a:gdLst/>
                <a:ahLst/>
                <a:cxnLst/>
                <a:rect l="l" t="t" r="r" b="b"/>
                <a:pathLst>
                  <a:path w="14941" h="24653" extrusionOk="0">
                    <a:moveTo>
                      <a:pt x="0" y="0"/>
                    </a:moveTo>
                    <a:lnTo>
                      <a:pt x="5322" y="19984"/>
                    </a:lnTo>
                    <a:lnTo>
                      <a:pt x="14941" y="24653"/>
                    </a:lnTo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oval" w="med" len="med"/>
                <a:tailEnd type="oval" w="med" len="med"/>
              </a:ln>
            </p:spPr>
          </p:sp>
          <p:cxnSp>
            <p:nvCxnSpPr>
              <p:cNvPr id="16" name="Google Shape;16;p2"/>
              <p:cNvCxnSpPr/>
              <p:nvPr/>
            </p:nvCxnSpPr>
            <p:spPr>
              <a:xfrm flipH="1">
                <a:off x="2764475" y="3798700"/>
                <a:ext cx="457500" cy="382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oval" w="med" len="med"/>
              </a:ln>
            </p:spPr>
          </p:cxnSp>
          <p:sp>
            <p:nvSpPr>
              <p:cNvPr id="17" name="Google Shape;17;p2"/>
              <p:cNvSpPr/>
              <p:nvPr/>
            </p:nvSpPr>
            <p:spPr>
              <a:xfrm>
                <a:off x="2554150" y="4389100"/>
                <a:ext cx="768150" cy="693525"/>
              </a:xfrm>
              <a:custGeom>
                <a:avLst/>
                <a:gdLst/>
                <a:ahLst/>
                <a:cxnLst/>
                <a:rect l="l" t="t" r="r" b="b"/>
                <a:pathLst>
                  <a:path w="30726" h="27741" extrusionOk="0">
                    <a:moveTo>
                      <a:pt x="0" y="0"/>
                    </a:moveTo>
                    <a:lnTo>
                      <a:pt x="4565" y="14047"/>
                    </a:lnTo>
                    <a:lnTo>
                      <a:pt x="30726" y="27741"/>
                    </a:lnTo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oval" w="med" len="med"/>
                <a:tailEnd type="oval" w="med" len="med"/>
              </a:ln>
            </p:spPr>
          </p:sp>
          <p:sp>
            <p:nvSpPr>
              <p:cNvPr id="18" name="Google Shape;18;p2"/>
              <p:cNvSpPr/>
              <p:nvPr/>
            </p:nvSpPr>
            <p:spPr>
              <a:xfrm>
                <a:off x="2009850" y="3853600"/>
                <a:ext cx="1417775" cy="1593350"/>
              </a:xfrm>
              <a:custGeom>
                <a:avLst/>
                <a:gdLst/>
                <a:ahLst/>
                <a:cxnLst/>
                <a:rect l="l" t="t" r="r" b="b"/>
                <a:pathLst>
                  <a:path w="56711" h="63734" extrusionOk="0">
                    <a:moveTo>
                      <a:pt x="0" y="0"/>
                    </a:moveTo>
                    <a:lnTo>
                      <a:pt x="5619" y="19314"/>
                    </a:lnTo>
                    <a:lnTo>
                      <a:pt x="14398" y="24054"/>
                    </a:lnTo>
                    <a:lnTo>
                      <a:pt x="18260" y="40909"/>
                    </a:lnTo>
                    <a:lnTo>
                      <a:pt x="56711" y="63734"/>
                    </a:lnTo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oval" w="med" len="med"/>
                <a:tailEnd type="oval" w="med" len="med"/>
              </a:ln>
            </p:spPr>
          </p:sp>
          <p:sp>
            <p:nvSpPr>
              <p:cNvPr id="19" name="Google Shape;19;p2"/>
              <p:cNvSpPr/>
              <p:nvPr/>
            </p:nvSpPr>
            <p:spPr>
              <a:xfrm>
                <a:off x="1676275" y="3721925"/>
                <a:ext cx="1479225" cy="1874275"/>
              </a:xfrm>
              <a:custGeom>
                <a:avLst/>
                <a:gdLst/>
                <a:ahLst/>
                <a:cxnLst/>
                <a:rect l="l" t="t" r="r" b="b"/>
                <a:pathLst>
                  <a:path w="59169" h="74971" extrusionOk="0">
                    <a:moveTo>
                      <a:pt x="0" y="0"/>
                    </a:moveTo>
                    <a:lnTo>
                      <a:pt x="8076" y="28443"/>
                    </a:lnTo>
                    <a:lnTo>
                      <a:pt x="19313" y="35993"/>
                    </a:lnTo>
                    <a:lnTo>
                      <a:pt x="23351" y="51093"/>
                    </a:lnTo>
                    <a:lnTo>
                      <a:pt x="59169" y="74971"/>
                    </a:lnTo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oval" w="med" len="med"/>
                <a:tailEnd type="oval" w="med" len="med"/>
              </a:ln>
            </p:spPr>
          </p:sp>
          <p:sp>
            <p:nvSpPr>
              <p:cNvPr id="20" name="Google Shape;20;p2"/>
              <p:cNvSpPr/>
              <p:nvPr/>
            </p:nvSpPr>
            <p:spPr>
              <a:xfrm>
                <a:off x="359450" y="4064300"/>
                <a:ext cx="904200" cy="544275"/>
              </a:xfrm>
              <a:custGeom>
                <a:avLst/>
                <a:gdLst/>
                <a:ahLst/>
                <a:cxnLst/>
                <a:rect l="l" t="t" r="r" b="b"/>
                <a:pathLst>
                  <a:path w="36168" h="21771" extrusionOk="0">
                    <a:moveTo>
                      <a:pt x="0" y="21771"/>
                    </a:moveTo>
                    <a:lnTo>
                      <a:pt x="11763" y="6672"/>
                    </a:lnTo>
                    <a:lnTo>
                      <a:pt x="36168" y="0"/>
                    </a:lnTo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oval" w="med" len="med"/>
                <a:tailEnd type="oval" w="med" len="med"/>
              </a:ln>
            </p:spPr>
          </p:sp>
          <p:sp>
            <p:nvSpPr>
              <p:cNvPr id="21" name="Google Shape;21;p2"/>
              <p:cNvSpPr/>
              <p:nvPr/>
            </p:nvSpPr>
            <p:spPr>
              <a:xfrm>
                <a:off x="262875" y="4323275"/>
                <a:ext cx="1479225" cy="553050"/>
              </a:xfrm>
              <a:custGeom>
                <a:avLst/>
                <a:gdLst/>
                <a:ahLst/>
                <a:cxnLst/>
                <a:rect l="l" t="t" r="r" b="b"/>
                <a:pathLst>
                  <a:path w="59169" h="22122" extrusionOk="0">
                    <a:moveTo>
                      <a:pt x="0" y="22122"/>
                    </a:moveTo>
                    <a:lnTo>
                      <a:pt x="15100" y="17909"/>
                    </a:lnTo>
                    <a:lnTo>
                      <a:pt x="18962" y="7550"/>
                    </a:lnTo>
                    <a:lnTo>
                      <a:pt x="46703" y="0"/>
                    </a:lnTo>
                    <a:lnTo>
                      <a:pt x="59169" y="7901"/>
                    </a:lnTo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oval" w="med" len="med"/>
                <a:tailEnd type="oval" w="med" len="med"/>
              </a:ln>
            </p:spPr>
          </p:sp>
          <p:sp>
            <p:nvSpPr>
              <p:cNvPr id="22" name="Google Shape;22;p2"/>
              <p:cNvSpPr/>
              <p:nvPr/>
            </p:nvSpPr>
            <p:spPr>
              <a:xfrm>
                <a:off x="398950" y="4810500"/>
                <a:ext cx="724250" cy="632075"/>
              </a:xfrm>
              <a:custGeom>
                <a:avLst/>
                <a:gdLst/>
                <a:ahLst/>
                <a:cxnLst/>
                <a:rect l="l" t="t" r="r" b="b"/>
                <a:pathLst>
                  <a:path w="28970" h="25283" extrusionOk="0">
                    <a:moveTo>
                      <a:pt x="28970" y="0"/>
                    </a:moveTo>
                    <a:lnTo>
                      <a:pt x="25107" y="25283"/>
                    </a:lnTo>
                    <a:lnTo>
                      <a:pt x="0" y="21069"/>
                    </a:lnTo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oval" w="med" len="med"/>
                <a:tailEnd type="oval" w="med" len="med"/>
              </a:ln>
            </p:spPr>
          </p:sp>
          <p:sp>
            <p:nvSpPr>
              <p:cNvPr id="23" name="Google Shape;23;p2"/>
              <p:cNvSpPr/>
              <p:nvPr/>
            </p:nvSpPr>
            <p:spPr>
              <a:xfrm>
                <a:off x="1382175" y="4648075"/>
                <a:ext cx="408225" cy="684750"/>
              </a:xfrm>
              <a:custGeom>
                <a:avLst/>
                <a:gdLst/>
                <a:ahLst/>
                <a:cxnLst/>
                <a:rect l="l" t="t" r="r" b="b"/>
                <a:pathLst>
                  <a:path w="16329" h="27390" extrusionOk="0">
                    <a:moveTo>
                      <a:pt x="0" y="0"/>
                    </a:moveTo>
                    <a:lnTo>
                      <a:pt x="16329" y="27390"/>
                    </a:lnTo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oval" w="med" len="med"/>
                <a:tailEnd type="oval" w="med" len="med"/>
              </a:ln>
            </p:spPr>
          </p:sp>
          <p:cxnSp>
            <p:nvCxnSpPr>
              <p:cNvPr id="24" name="Google Shape;24;p2"/>
              <p:cNvCxnSpPr/>
              <p:nvPr/>
            </p:nvCxnSpPr>
            <p:spPr>
              <a:xfrm rot="10800000" flipH="1">
                <a:off x="1562150" y="4775350"/>
                <a:ext cx="324900" cy="180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oval" w="med" len="med"/>
              </a:ln>
            </p:spPr>
          </p:cxnSp>
        </p:grpSp>
        <p:grpSp>
          <p:nvGrpSpPr>
            <p:cNvPr id="25" name="Google Shape;25;p2"/>
            <p:cNvGrpSpPr/>
            <p:nvPr/>
          </p:nvGrpSpPr>
          <p:grpSpPr>
            <a:xfrm>
              <a:off x="7038750" y="-369875"/>
              <a:ext cx="2428750" cy="1546200"/>
              <a:chOff x="7038750" y="-369875"/>
              <a:chExt cx="2428750" cy="1546200"/>
            </a:xfrm>
          </p:grpSpPr>
          <p:sp>
            <p:nvSpPr>
              <p:cNvPr id="26" name="Google Shape;26;p2"/>
              <p:cNvSpPr/>
              <p:nvPr/>
            </p:nvSpPr>
            <p:spPr>
              <a:xfrm>
                <a:off x="7038750" y="530475"/>
                <a:ext cx="611800" cy="333725"/>
              </a:xfrm>
              <a:custGeom>
                <a:avLst/>
                <a:gdLst/>
                <a:ahLst/>
                <a:cxnLst/>
                <a:rect l="l" t="t" r="r" b="b"/>
                <a:pathLst>
                  <a:path w="24472" h="13349" extrusionOk="0">
                    <a:moveTo>
                      <a:pt x="0" y="0"/>
                    </a:moveTo>
                    <a:lnTo>
                      <a:pt x="9455" y="10985"/>
                    </a:lnTo>
                    <a:lnTo>
                      <a:pt x="24472" y="13349"/>
                    </a:lnTo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oval" w="med" len="med"/>
                <a:tailEnd type="oval" w="med" len="med"/>
              </a:ln>
            </p:spPr>
          </p:sp>
          <p:sp>
            <p:nvSpPr>
              <p:cNvPr id="27" name="Google Shape;27;p2"/>
              <p:cNvSpPr/>
              <p:nvPr/>
            </p:nvSpPr>
            <p:spPr>
              <a:xfrm>
                <a:off x="7069650" y="-324700"/>
                <a:ext cx="1056775" cy="1115900"/>
              </a:xfrm>
              <a:custGeom>
                <a:avLst/>
                <a:gdLst/>
                <a:ahLst/>
                <a:cxnLst/>
                <a:rect l="l" t="t" r="r" b="b"/>
                <a:pathLst>
                  <a:path w="42271" h="44636" extrusionOk="0">
                    <a:moveTo>
                      <a:pt x="1390" y="0"/>
                    </a:moveTo>
                    <a:lnTo>
                      <a:pt x="0" y="13488"/>
                    </a:lnTo>
                    <a:lnTo>
                      <a:pt x="21831" y="35875"/>
                    </a:lnTo>
                    <a:lnTo>
                      <a:pt x="31008" y="34624"/>
                    </a:lnTo>
                    <a:lnTo>
                      <a:pt x="42271" y="44636"/>
                    </a:lnTo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oval" w="med" len="med"/>
                <a:tailEnd type="oval" w="med" len="med"/>
              </a:ln>
            </p:spPr>
          </p:sp>
          <p:sp>
            <p:nvSpPr>
              <p:cNvPr id="28" name="Google Shape;28;p2"/>
              <p:cNvSpPr/>
              <p:nvPr/>
            </p:nvSpPr>
            <p:spPr>
              <a:xfrm>
                <a:off x="7767975" y="-369875"/>
                <a:ext cx="611825" cy="1042875"/>
              </a:xfrm>
              <a:custGeom>
                <a:avLst/>
                <a:gdLst/>
                <a:ahLst/>
                <a:cxnLst/>
                <a:rect l="l" t="t" r="r" b="b"/>
                <a:pathLst>
                  <a:path w="24473" h="41715" extrusionOk="0">
                    <a:moveTo>
                      <a:pt x="0" y="0"/>
                    </a:moveTo>
                    <a:lnTo>
                      <a:pt x="1947" y="19189"/>
                    </a:lnTo>
                    <a:lnTo>
                      <a:pt x="24473" y="41715"/>
                    </a:lnTo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oval" w="med" len="med"/>
                <a:tailEnd type="oval" w="med" len="med"/>
              </a:ln>
            </p:spPr>
          </p:sp>
          <p:sp>
            <p:nvSpPr>
              <p:cNvPr id="29" name="Google Shape;29;p2"/>
              <p:cNvSpPr/>
              <p:nvPr/>
            </p:nvSpPr>
            <p:spPr>
              <a:xfrm>
                <a:off x="8382900" y="-116850"/>
                <a:ext cx="945550" cy="615300"/>
              </a:xfrm>
              <a:custGeom>
                <a:avLst/>
                <a:gdLst/>
                <a:ahLst/>
                <a:cxnLst/>
                <a:rect l="l" t="t" r="r" b="b"/>
                <a:pathLst>
                  <a:path w="37822" h="24612" extrusionOk="0">
                    <a:moveTo>
                      <a:pt x="0" y="10707"/>
                    </a:moveTo>
                    <a:lnTo>
                      <a:pt x="14600" y="24612"/>
                    </a:lnTo>
                    <a:lnTo>
                      <a:pt x="37822" y="0"/>
                    </a:lnTo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oval" w="med" len="med"/>
                <a:tailEnd type="oval" w="med" len="med"/>
              </a:ln>
            </p:spPr>
          </p:sp>
          <p:sp>
            <p:nvSpPr>
              <p:cNvPr id="30" name="Google Shape;30;p2"/>
              <p:cNvSpPr/>
              <p:nvPr/>
            </p:nvSpPr>
            <p:spPr>
              <a:xfrm>
                <a:off x="8661000" y="637500"/>
                <a:ext cx="806500" cy="538825"/>
              </a:xfrm>
              <a:custGeom>
                <a:avLst/>
                <a:gdLst/>
                <a:ahLst/>
                <a:cxnLst/>
                <a:rect l="l" t="t" r="r" b="b"/>
                <a:pathLst>
                  <a:path w="32260" h="21553" extrusionOk="0">
                    <a:moveTo>
                      <a:pt x="0" y="21553"/>
                    </a:moveTo>
                    <a:lnTo>
                      <a:pt x="8343" y="0"/>
                    </a:lnTo>
                    <a:lnTo>
                      <a:pt x="32260" y="8204"/>
                    </a:lnTo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oval" w="med" len="med"/>
                <a:tailEnd type="oval" w="med" len="med"/>
              </a:ln>
            </p:spPr>
          </p:sp>
        </p:grp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3_1"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11"/>
          <p:cNvSpPr txBox="1">
            <a:spLocks noGrp="1"/>
          </p:cNvSpPr>
          <p:nvPr>
            <p:ph type="title"/>
          </p:nvPr>
        </p:nvSpPr>
        <p:spPr>
          <a:xfrm>
            <a:off x="713225" y="790150"/>
            <a:ext cx="4448100" cy="10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700"/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54" name="Google Shape;354;p11"/>
          <p:cNvSpPr txBox="1">
            <a:spLocks noGrp="1"/>
          </p:cNvSpPr>
          <p:nvPr>
            <p:ph type="subTitle" idx="1"/>
          </p:nvPr>
        </p:nvSpPr>
        <p:spPr>
          <a:xfrm>
            <a:off x="713225" y="1577950"/>
            <a:ext cx="4448100" cy="10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355" name="Google Shape;355;p11"/>
          <p:cNvSpPr txBox="1"/>
          <p:nvPr/>
        </p:nvSpPr>
        <p:spPr>
          <a:xfrm>
            <a:off x="713225" y="3459550"/>
            <a:ext cx="4945800" cy="5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1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CREDITS:</a:t>
            </a:r>
            <a:r>
              <a:rPr lang="en-US" sz="10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 This presentation template was created by </a:t>
            </a:r>
            <a:r>
              <a:rPr lang="en-US" sz="1000" b="1" i="0" u="sng" strike="noStrike" cap="none">
                <a:solidFill>
                  <a:schemeClr val="hlink"/>
                </a:solidFill>
                <a:latin typeface="Karla"/>
                <a:ea typeface="Karla"/>
                <a:cs typeface="Karla"/>
                <a:sym typeface="Karla"/>
                <a:hlinkClick r:id="rId2"/>
              </a:rPr>
              <a:t>Slidesgo</a:t>
            </a:r>
            <a:r>
              <a:rPr lang="en-US" sz="10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, and includes icons by </a:t>
            </a:r>
            <a:r>
              <a:rPr lang="en-US" sz="1000" b="1" i="0" u="sng" strike="noStrike" cap="none">
                <a:solidFill>
                  <a:schemeClr val="hlink"/>
                </a:solidFill>
                <a:latin typeface="Karla"/>
                <a:ea typeface="Karla"/>
                <a:cs typeface="Karla"/>
                <a:sym typeface="Karla"/>
                <a:hlinkClick r:id="rId3"/>
              </a:rPr>
              <a:t>Flaticon</a:t>
            </a:r>
            <a:r>
              <a:rPr lang="en-US" sz="10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, and infographics &amp; images by </a:t>
            </a:r>
            <a:r>
              <a:rPr lang="en-US" sz="1000" b="1" i="0" u="sng" strike="noStrike" cap="none">
                <a:solidFill>
                  <a:schemeClr val="hlink"/>
                </a:solidFill>
                <a:latin typeface="Karla"/>
                <a:ea typeface="Karla"/>
                <a:cs typeface="Karla"/>
                <a:sym typeface="Karla"/>
                <a:hlinkClick r:id="rId4"/>
              </a:rPr>
              <a:t>Freepik</a:t>
            </a:r>
            <a:r>
              <a:rPr lang="en-US" sz="1000" b="0" i="0" u="sng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 </a:t>
            </a:r>
            <a:endParaRPr sz="1000" b="1" i="0" u="sng" strike="noStrike" cap="none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356" name="Google Shape;356;p11"/>
          <p:cNvSpPr/>
          <p:nvPr/>
        </p:nvSpPr>
        <p:spPr>
          <a:xfrm>
            <a:off x="6947651" y="0"/>
            <a:ext cx="2205300" cy="5170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357" name="Google Shape;357;p11"/>
          <p:cNvGrpSpPr/>
          <p:nvPr/>
        </p:nvGrpSpPr>
        <p:grpSpPr>
          <a:xfrm>
            <a:off x="-593494" y="-870784"/>
            <a:ext cx="10388810" cy="7410861"/>
            <a:chOff x="-593494" y="-870784"/>
            <a:chExt cx="10388810" cy="7410861"/>
          </a:xfrm>
        </p:grpSpPr>
        <p:grpSp>
          <p:nvGrpSpPr>
            <p:cNvPr id="358" name="Google Shape;358;p11"/>
            <p:cNvGrpSpPr/>
            <p:nvPr/>
          </p:nvGrpSpPr>
          <p:grpSpPr>
            <a:xfrm>
              <a:off x="5161325" y="-870784"/>
              <a:ext cx="4633991" cy="3306483"/>
              <a:chOff x="5161325" y="-870784"/>
              <a:chExt cx="4633991" cy="3306483"/>
            </a:xfrm>
          </p:grpSpPr>
          <p:grpSp>
            <p:nvGrpSpPr>
              <p:cNvPr id="359" name="Google Shape;359;p11"/>
              <p:cNvGrpSpPr/>
              <p:nvPr/>
            </p:nvGrpSpPr>
            <p:grpSpPr>
              <a:xfrm>
                <a:off x="5161325" y="-423375"/>
                <a:ext cx="1608300" cy="1764475"/>
                <a:chOff x="5022750" y="-478850"/>
                <a:chExt cx="1608300" cy="1764475"/>
              </a:xfrm>
            </p:grpSpPr>
            <p:sp>
              <p:nvSpPr>
                <p:cNvPr id="360" name="Google Shape;360;p11"/>
                <p:cNvSpPr/>
                <p:nvPr/>
              </p:nvSpPr>
              <p:spPr>
                <a:xfrm>
                  <a:off x="5022750" y="-192575"/>
                  <a:ext cx="655825" cy="14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233" h="59128" extrusionOk="0">
                      <a:moveTo>
                        <a:pt x="0" y="0"/>
                      </a:moveTo>
                      <a:lnTo>
                        <a:pt x="21652" y="41223"/>
                      </a:lnTo>
                      <a:lnTo>
                        <a:pt x="20195" y="45595"/>
                      </a:lnTo>
                      <a:lnTo>
                        <a:pt x="26233" y="59128"/>
                      </a:lnTo>
                    </a:path>
                  </a:pathLst>
                </a:custGeom>
                <a:noFill/>
                <a:ln w="9525" cap="flat" cmpd="sng">
                  <a:solidFill>
                    <a:schemeClr val="accent2"/>
                  </a:solidFill>
                  <a:prstDash val="solid"/>
                  <a:round/>
                  <a:headEnd type="oval" w="med" len="med"/>
                  <a:tailEnd type="oval" w="med" len="med"/>
                </a:ln>
              </p:spPr>
            </p:sp>
            <p:sp>
              <p:nvSpPr>
                <p:cNvPr id="361" name="Google Shape;361;p11"/>
                <p:cNvSpPr/>
                <p:nvPr/>
              </p:nvSpPr>
              <p:spPr>
                <a:xfrm>
                  <a:off x="5309025" y="-135325"/>
                  <a:ext cx="864000" cy="1306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560" h="52257" extrusionOk="0">
                      <a:moveTo>
                        <a:pt x="0" y="0"/>
                      </a:moveTo>
                      <a:lnTo>
                        <a:pt x="18529" y="36018"/>
                      </a:lnTo>
                      <a:lnTo>
                        <a:pt x="26649" y="38724"/>
                      </a:lnTo>
                      <a:lnTo>
                        <a:pt x="34560" y="52257"/>
                      </a:lnTo>
                    </a:path>
                  </a:pathLst>
                </a:custGeom>
                <a:noFill/>
                <a:ln w="9525" cap="flat" cmpd="sng">
                  <a:solidFill>
                    <a:schemeClr val="accent2"/>
                  </a:solidFill>
                  <a:prstDash val="solid"/>
                  <a:round/>
                  <a:headEnd type="oval" w="med" len="med"/>
                  <a:tailEnd type="oval" w="med" len="med"/>
                </a:ln>
              </p:spPr>
            </p:sp>
            <p:sp>
              <p:nvSpPr>
                <p:cNvPr id="362" name="Google Shape;362;p11"/>
                <p:cNvSpPr/>
                <p:nvPr/>
              </p:nvSpPr>
              <p:spPr>
                <a:xfrm>
                  <a:off x="5735825" y="-171750"/>
                  <a:ext cx="301875" cy="83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75" h="33311" extrusionOk="0">
                      <a:moveTo>
                        <a:pt x="0" y="0"/>
                      </a:moveTo>
                      <a:lnTo>
                        <a:pt x="12075" y="20819"/>
                      </a:lnTo>
                      <a:lnTo>
                        <a:pt x="12075" y="33311"/>
                      </a:lnTo>
                    </a:path>
                  </a:pathLst>
                </a:custGeom>
                <a:noFill/>
                <a:ln w="9525" cap="flat" cmpd="sng">
                  <a:solidFill>
                    <a:schemeClr val="accent2"/>
                  </a:solidFill>
                  <a:prstDash val="solid"/>
                  <a:round/>
                  <a:headEnd type="oval" w="med" len="med"/>
                  <a:tailEnd type="oval" w="med" len="med"/>
                </a:ln>
              </p:spPr>
            </p:sp>
            <p:sp>
              <p:nvSpPr>
                <p:cNvPr id="363" name="Google Shape;363;p11"/>
                <p:cNvSpPr/>
                <p:nvPr/>
              </p:nvSpPr>
              <p:spPr>
                <a:xfrm>
                  <a:off x="6037700" y="-182175"/>
                  <a:ext cx="295300" cy="106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2" h="42472" extrusionOk="0">
                      <a:moveTo>
                        <a:pt x="0" y="0"/>
                      </a:moveTo>
                      <a:lnTo>
                        <a:pt x="11812" y="20459"/>
                      </a:lnTo>
                      <a:lnTo>
                        <a:pt x="11812" y="42472"/>
                      </a:lnTo>
                    </a:path>
                  </a:pathLst>
                </a:custGeom>
                <a:noFill/>
                <a:ln w="9525" cap="flat" cmpd="sng">
                  <a:solidFill>
                    <a:schemeClr val="accent2"/>
                  </a:solidFill>
                  <a:prstDash val="solid"/>
                  <a:round/>
                  <a:headEnd type="oval" w="med" len="med"/>
                  <a:tailEnd type="oval" w="med" len="med"/>
                </a:ln>
              </p:spPr>
            </p:sp>
            <p:cxnSp>
              <p:nvCxnSpPr>
                <p:cNvPr id="364" name="Google Shape;364;p11"/>
                <p:cNvCxnSpPr/>
                <p:nvPr/>
              </p:nvCxnSpPr>
              <p:spPr>
                <a:xfrm>
                  <a:off x="6199050" y="-478850"/>
                  <a:ext cx="432000" cy="7548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2"/>
                  </a:solidFill>
                  <a:prstDash val="solid"/>
                  <a:round/>
                  <a:headEnd type="oval" w="med" len="med"/>
                  <a:tailEnd type="oval" w="med" len="med"/>
                </a:ln>
              </p:spPr>
            </p:cxnSp>
          </p:grpSp>
          <p:grpSp>
            <p:nvGrpSpPr>
              <p:cNvPr id="365" name="Google Shape;365;p11"/>
              <p:cNvGrpSpPr/>
              <p:nvPr/>
            </p:nvGrpSpPr>
            <p:grpSpPr>
              <a:xfrm rot="9900040">
                <a:off x="7224842" y="-628538"/>
                <a:ext cx="2243517" cy="2821992"/>
                <a:chOff x="7146091" y="-193602"/>
                <a:chExt cx="2243584" cy="2822077"/>
              </a:xfrm>
            </p:grpSpPr>
            <p:sp>
              <p:nvSpPr>
                <p:cNvPr id="366" name="Google Shape;366;p11"/>
                <p:cNvSpPr/>
                <p:nvPr/>
              </p:nvSpPr>
              <p:spPr>
                <a:xfrm>
                  <a:off x="7146091" y="1527694"/>
                  <a:ext cx="593375" cy="73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35" h="29356" extrusionOk="0">
                      <a:moveTo>
                        <a:pt x="0" y="29356"/>
                      </a:moveTo>
                      <a:lnTo>
                        <a:pt x="1458" y="0"/>
                      </a:lnTo>
                      <a:lnTo>
                        <a:pt x="23735" y="3956"/>
                      </a:lnTo>
                    </a:path>
                  </a:pathLst>
                </a:custGeom>
                <a:noFill/>
                <a:ln w="9525" cap="flat" cmpd="sng">
                  <a:solidFill>
                    <a:schemeClr val="accent2"/>
                  </a:solidFill>
                  <a:prstDash val="solid"/>
                  <a:round/>
                  <a:headEnd type="oval" w="med" len="med"/>
                  <a:tailEnd type="oval" w="med" len="med"/>
                </a:ln>
              </p:spPr>
            </p:sp>
            <p:sp>
              <p:nvSpPr>
                <p:cNvPr id="367" name="Google Shape;367;p11"/>
                <p:cNvSpPr/>
                <p:nvPr/>
              </p:nvSpPr>
              <p:spPr>
                <a:xfrm>
                  <a:off x="7384811" y="-193602"/>
                  <a:ext cx="775525" cy="43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21" h="17280" extrusionOk="0">
                      <a:moveTo>
                        <a:pt x="0" y="0"/>
                      </a:moveTo>
                      <a:lnTo>
                        <a:pt x="31021" y="17280"/>
                      </a:lnTo>
                    </a:path>
                  </a:pathLst>
                </a:custGeom>
                <a:noFill/>
                <a:ln w="9525" cap="flat" cmpd="sng">
                  <a:solidFill>
                    <a:schemeClr val="accent2"/>
                  </a:solidFill>
                  <a:prstDash val="solid"/>
                  <a:round/>
                  <a:headEnd type="oval" w="med" len="med"/>
                  <a:tailEnd type="oval" w="med" len="med"/>
                </a:ln>
              </p:spPr>
            </p:sp>
            <p:sp>
              <p:nvSpPr>
                <p:cNvPr id="368" name="Google Shape;368;p11"/>
                <p:cNvSpPr/>
                <p:nvPr/>
              </p:nvSpPr>
              <p:spPr>
                <a:xfrm>
                  <a:off x="7710896" y="628670"/>
                  <a:ext cx="416400" cy="52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56" h="21028" extrusionOk="0">
                      <a:moveTo>
                        <a:pt x="0" y="21028"/>
                      </a:moveTo>
                      <a:lnTo>
                        <a:pt x="6662" y="0"/>
                      </a:lnTo>
                      <a:lnTo>
                        <a:pt x="16656" y="12700"/>
                      </a:lnTo>
                    </a:path>
                  </a:pathLst>
                </a:custGeom>
                <a:noFill/>
                <a:ln w="9525" cap="flat" cmpd="sng">
                  <a:solidFill>
                    <a:schemeClr val="accent2"/>
                  </a:solidFill>
                  <a:prstDash val="solid"/>
                  <a:round/>
                  <a:headEnd type="oval" w="med" len="med"/>
                  <a:tailEnd type="oval" w="med" len="med"/>
                </a:ln>
              </p:spPr>
            </p:sp>
            <p:cxnSp>
              <p:nvCxnSpPr>
                <p:cNvPr id="369" name="Google Shape;369;p11"/>
                <p:cNvCxnSpPr/>
                <p:nvPr/>
              </p:nvCxnSpPr>
              <p:spPr>
                <a:xfrm>
                  <a:off x="8827550" y="1587475"/>
                  <a:ext cx="499800" cy="4998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2"/>
                  </a:solidFill>
                  <a:prstDash val="solid"/>
                  <a:round/>
                  <a:headEnd type="oval" w="med" len="med"/>
                  <a:tailEnd type="oval" w="med" len="med"/>
                </a:ln>
              </p:spPr>
            </p:cxnSp>
            <p:cxnSp>
              <p:nvCxnSpPr>
                <p:cNvPr id="370" name="Google Shape;370;p11"/>
                <p:cNvCxnSpPr/>
                <p:nvPr/>
              </p:nvCxnSpPr>
              <p:spPr>
                <a:xfrm>
                  <a:off x="7630400" y="1275200"/>
                  <a:ext cx="947400" cy="447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2"/>
                  </a:solidFill>
                  <a:prstDash val="solid"/>
                  <a:round/>
                  <a:headEnd type="oval" w="med" len="med"/>
                  <a:tailEnd type="oval" w="med" len="med"/>
                </a:ln>
              </p:spPr>
            </p:cxnSp>
            <p:sp>
              <p:nvSpPr>
                <p:cNvPr id="371" name="Google Shape;371;p11"/>
                <p:cNvSpPr/>
                <p:nvPr/>
              </p:nvSpPr>
              <p:spPr>
                <a:xfrm>
                  <a:off x="7958325" y="1691600"/>
                  <a:ext cx="1431350" cy="93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254" h="37475" extrusionOk="0">
                      <a:moveTo>
                        <a:pt x="0" y="0"/>
                      </a:moveTo>
                      <a:lnTo>
                        <a:pt x="26233" y="12492"/>
                      </a:lnTo>
                      <a:lnTo>
                        <a:pt x="31854" y="25192"/>
                      </a:lnTo>
                      <a:lnTo>
                        <a:pt x="57254" y="37475"/>
                      </a:lnTo>
                    </a:path>
                  </a:pathLst>
                </a:custGeom>
                <a:noFill/>
                <a:ln w="9525" cap="flat" cmpd="sng">
                  <a:solidFill>
                    <a:schemeClr val="accent2"/>
                  </a:solidFill>
                  <a:prstDash val="solid"/>
                  <a:round/>
                  <a:headEnd type="oval" w="med" len="med"/>
                  <a:tailEnd type="oval" w="med" len="med"/>
                </a:ln>
              </p:spPr>
            </p:sp>
            <p:sp>
              <p:nvSpPr>
                <p:cNvPr id="372" name="Google Shape;372;p11"/>
                <p:cNvSpPr/>
                <p:nvPr/>
              </p:nvSpPr>
              <p:spPr>
                <a:xfrm>
                  <a:off x="8275825" y="-192575"/>
                  <a:ext cx="265450" cy="1655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18" h="66206" extrusionOk="0">
                      <a:moveTo>
                        <a:pt x="2498" y="0"/>
                      </a:moveTo>
                      <a:lnTo>
                        <a:pt x="6246" y="11867"/>
                      </a:lnTo>
                      <a:lnTo>
                        <a:pt x="0" y="28106"/>
                      </a:lnTo>
                      <a:lnTo>
                        <a:pt x="10618" y="66206"/>
                      </a:lnTo>
                    </a:path>
                  </a:pathLst>
                </a:custGeom>
                <a:noFill/>
                <a:ln w="9525" cap="flat" cmpd="sng">
                  <a:solidFill>
                    <a:schemeClr val="accent2"/>
                  </a:solidFill>
                  <a:prstDash val="solid"/>
                  <a:round/>
                  <a:headEnd type="oval" w="med" len="med"/>
                  <a:tailEnd type="oval" w="med" len="med"/>
                </a:ln>
              </p:spPr>
            </p:sp>
            <p:sp>
              <p:nvSpPr>
                <p:cNvPr id="373" name="Google Shape;373;p11"/>
                <p:cNvSpPr/>
                <p:nvPr/>
              </p:nvSpPr>
              <p:spPr>
                <a:xfrm>
                  <a:off x="8551675" y="-171750"/>
                  <a:ext cx="208200" cy="142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28" h="57045" extrusionOk="0">
                      <a:moveTo>
                        <a:pt x="2082" y="0"/>
                      </a:moveTo>
                      <a:lnTo>
                        <a:pt x="5622" y="10201"/>
                      </a:lnTo>
                      <a:lnTo>
                        <a:pt x="0" y="28522"/>
                      </a:lnTo>
                      <a:lnTo>
                        <a:pt x="8328" y="57045"/>
                      </a:lnTo>
                    </a:path>
                  </a:pathLst>
                </a:custGeom>
                <a:noFill/>
                <a:ln w="9525" cap="flat" cmpd="sng">
                  <a:solidFill>
                    <a:schemeClr val="accent2"/>
                  </a:solidFill>
                  <a:prstDash val="solid"/>
                  <a:round/>
                  <a:headEnd type="oval" w="med" len="med"/>
                  <a:tailEnd type="oval" w="med" len="med"/>
                </a:ln>
              </p:spPr>
            </p:sp>
            <p:sp>
              <p:nvSpPr>
                <p:cNvPr id="374" name="Google Shape;374;p11"/>
                <p:cNvSpPr/>
                <p:nvPr/>
              </p:nvSpPr>
              <p:spPr>
                <a:xfrm>
                  <a:off x="8843150" y="-119725"/>
                  <a:ext cx="385175" cy="1800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07" h="72037" extrusionOk="0">
                      <a:moveTo>
                        <a:pt x="5622" y="0"/>
                      </a:moveTo>
                      <a:lnTo>
                        <a:pt x="0" y="27482"/>
                      </a:lnTo>
                      <a:lnTo>
                        <a:pt x="15407" y="72037"/>
                      </a:lnTo>
                    </a:path>
                  </a:pathLst>
                </a:custGeom>
                <a:noFill/>
                <a:ln w="9525" cap="flat" cmpd="sng">
                  <a:solidFill>
                    <a:schemeClr val="accent2"/>
                  </a:solidFill>
                  <a:prstDash val="solid"/>
                  <a:round/>
                  <a:headEnd type="oval" w="med" len="med"/>
                  <a:tailEnd type="oval" w="med" len="med"/>
                </a:ln>
              </p:spPr>
            </p:sp>
          </p:grpSp>
        </p:grpSp>
        <p:grpSp>
          <p:nvGrpSpPr>
            <p:cNvPr id="375" name="Google Shape;375;p11"/>
            <p:cNvGrpSpPr/>
            <p:nvPr/>
          </p:nvGrpSpPr>
          <p:grpSpPr>
            <a:xfrm rot="-7295617" flipH="1">
              <a:off x="-557871" y="3959363"/>
              <a:ext cx="2954949" cy="1735325"/>
              <a:chOff x="1960529" y="2581874"/>
              <a:chExt cx="2954898" cy="1735295"/>
            </a:xfrm>
          </p:grpSpPr>
          <p:sp>
            <p:nvSpPr>
              <p:cNvPr id="376" name="Google Shape;376;p11"/>
              <p:cNvSpPr/>
              <p:nvPr/>
            </p:nvSpPr>
            <p:spPr>
              <a:xfrm>
                <a:off x="2501171" y="2992334"/>
                <a:ext cx="1075650" cy="496175"/>
              </a:xfrm>
              <a:custGeom>
                <a:avLst/>
                <a:gdLst/>
                <a:ahLst/>
                <a:cxnLst/>
                <a:rect l="l" t="t" r="r" b="b"/>
                <a:pathLst>
                  <a:path w="43026" h="19847" extrusionOk="0">
                    <a:moveTo>
                      <a:pt x="0" y="0"/>
                    </a:moveTo>
                    <a:lnTo>
                      <a:pt x="3187" y="10576"/>
                    </a:lnTo>
                    <a:lnTo>
                      <a:pt x="26221" y="19413"/>
                    </a:lnTo>
                    <a:lnTo>
                      <a:pt x="31871" y="14777"/>
                    </a:lnTo>
                    <a:lnTo>
                      <a:pt x="43026" y="19847"/>
                    </a:lnTo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oval" w="med" len="med"/>
                <a:tailEnd type="oval" w="med" len="med"/>
              </a:ln>
            </p:spPr>
          </p:sp>
          <p:sp>
            <p:nvSpPr>
              <p:cNvPr id="377" name="Google Shape;377;p11"/>
              <p:cNvSpPr/>
              <p:nvPr/>
            </p:nvSpPr>
            <p:spPr>
              <a:xfrm>
                <a:off x="1960529" y="3353301"/>
                <a:ext cx="546875" cy="304225"/>
              </a:xfrm>
              <a:custGeom>
                <a:avLst/>
                <a:gdLst/>
                <a:ahLst/>
                <a:cxnLst/>
                <a:rect l="l" t="t" r="r" b="b"/>
                <a:pathLst>
                  <a:path w="21875" h="12169" extrusionOk="0">
                    <a:moveTo>
                      <a:pt x="0" y="12169"/>
                    </a:moveTo>
                    <a:lnTo>
                      <a:pt x="7099" y="0"/>
                    </a:lnTo>
                    <a:lnTo>
                      <a:pt x="21875" y="2607"/>
                    </a:lnTo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oval" w="med" len="med"/>
                <a:tailEnd type="oval" w="med" len="med"/>
              </a:ln>
            </p:spPr>
          </p:sp>
          <p:sp>
            <p:nvSpPr>
              <p:cNvPr id="378" name="Google Shape;378;p11"/>
              <p:cNvSpPr/>
              <p:nvPr/>
            </p:nvSpPr>
            <p:spPr>
              <a:xfrm>
                <a:off x="3678285" y="3243789"/>
                <a:ext cx="300600" cy="532375"/>
              </a:xfrm>
              <a:custGeom>
                <a:avLst/>
                <a:gdLst/>
                <a:ahLst/>
                <a:cxnLst/>
                <a:rect l="l" t="t" r="r" b="b"/>
                <a:pathLst>
                  <a:path w="12024" h="21295" extrusionOk="0">
                    <a:moveTo>
                      <a:pt x="1883" y="0"/>
                    </a:moveTo>
                    <a:lnTo>
                      <a:pt x="12024" y="12603"/>
                    </a:lnTo>
                    <a:lnTo>
                      <a:pt x="0" y="21295"/>
                    </a:lnTo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oval" w="med" len="med"/>
                <a:tailEnd type="oval" w="med" len="med"/>
              </a:ln>
            </p:spPr>
          </p:sp>
          <p:sp>
            <p:nvSpPr>
              <p:cNvPr id="379" name="Google Shape;379;p11"/>
              <p:cNvSpPr/>
              <p:nvPr/>
            </p:nvSpPr>
            <p:spPr>
              <a:xfrm rot="1155342">
                <a:off x="3672575" y="3884094"/>
                <a:ext cx="1238683" cy="235411"/>
              </a:xfrm>
              <a:custGeom>
                <a:avLst/>
                <a:gdLst/>
                <a:ahLst/>
                <a:cxnLst/>
                <a:rect l="l" t="t" r="r" b="b"/>
                <a:pathLst>
                  <a:path w="49545" h="9416" extrusionOk="0">
                    <a:moveTo>
                      <a:pt x="0" y="9416"/>
                    </a:moveTo>
                    <a:lnTo>
                      <a:pt x="12604" y="8837"/>
                    </a:lnTo>
                    <a:lnTo>
                      <a:pt x="17094" y="724"/>
                    </a:lnTo>
                    <a:lnTo>
                      <a:pt x="43605" y="0"/>
                    </a:lnTo>
                    <a:lnTo>
                      <a:pt x="49545" y="6953"/>
                    </a:lnTo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oval" w="med" len="med"/>
                <a:tailEnd type="oval" w="med" len="med"/>
              </a:ln>
            </p:spPr>
          </p:sp>
          <p:sp>
            <p:nvSpPr>
              <p:cNvPr id="380" name="Google Shape;380;p11"/>
              <p:cNvSpPr/>
              <p:nvPr/>
            </p:nvSpPr>
            <p:spPr>
              <a:xfrm>
                <a:off x="2907909" y="2969090"/>
                <a:ext cx="956125" cy="220925"/>
              </a:xfrm>
              <a:custGeom>
                <a:avLst/>
                <a:gdLst/>
                <a:ahLst/>
                <a:cxnLst/>
                <a:rect l="l" t="t" r="r" b="b"/>
                <a:pathLst>
                  <a:path w="38245" h="8837" extrusionOk="0">
                    <a:moveTo>
                      <a:pt x="0" y="2897"/>
                    </a:moveTo>
                    <a:lnTo>
                      <a:pt x="11300" y="8837"/>
                    </a:lnTo>
                    <a:lnTo>
                      <a:pt x="38245" y="0"/>
                    </a:lnTo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oval" w="med" len="med"/>
                <a:tailEnd type="oval" w="med" len="med"/>
              </a:ln>
            </p:spPr>
          </p:sp>
          <p:sp>
            <p:nvSpPr>
              <p:cNvPr id="381" name="Google Shape;381;p11"/>
              <p:cNvSpPr/>
              <p:nvPr/>
            </p:nvSpPr>
            <p:spPr>
              <a:xfrm>
                <a:off x="2363083" y="2581874"/>
                <a:ext cx="1767375" cy="260750"/>
              </a:xfrm>
              <a:custGeom>
                <a:avLst/>
                <a:gdLst/>
                <a:ahLst/>
                <a:cxnLst/>
                <a:rect l="l" t="t" r="r" b="b"/>
                <a:pathLst>
                  <a:path w="70695" h="10430" extrusionOk="0">
                    <a:moveTo>
                      <a:pt x="0" y="0"/>
                    </a:moveTo>
                    <a:lnTo>
                      <a:pt x="15356" y="7678"/>
                    </a:lnTo>
                    <a:lnTo>
                      <a:pt x="25062" y="5070"/>
                    </a:lnTo>
                    <a:lnTo>
                      <a:pt x="36216" y="10430"/>
                    </a:lnTo>
                    <a:lnTo>
                      <a:pt x="70695" y="145"/>
                    </a:lnTo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oval" w="med" len="med"/>
                <a:tailEnd type="oval" w="med" len="med"/>
              </a:ln>
            </p:spPr>
          </p:sp>
        </p:grp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12"/>
          <p:cNvSpPr/>
          <p:nvPr/>
        </p:nvSpPr>
        <p:spPr>
          <a:xfrm>
            <a:off x="8784700" y="-13350"/>
            <a:ext cx="376200" cy="5170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384" name="Google Shape;384;p12"/>
          <p:cNvGrpSpPr/>
          <p:nvPr/>
        </p:nvGrpSpPr>
        <p:grpSpPr>
          <a:xfrm>
            <a:off x="6701961" y="-1632970"/>
            <a:ext cx="3880170" cy="8159043"/>
            <a:chOff x="6701961" y="-1632970"/>
            <a:chExt cx="3880170" cy="8159043"/>
          </a:xfrm>
        </p:grpSpPr>
        <p:grpSp>
          <p:nvGrpSpPr>
            <p:cNvPr id="385" name="Google Shape;385;p12"/>
            <p:cNvGrpSpPr/>
            <p:nvPr/>
          </p:nvGrpSpPr>
          <p:grpSpPr>
            <a:xfrm rot="-7162776">
              <a:off x="6987260" y="-898019"/>
              <a:ext cx="2826229" cy="1949019"/>
              <a:chOff x="-391412" y="3311811"/>
              <a:chExt cx="2826192" cy="1948994"/>
            </a:xfrm>
          </p:grpSpPr>
          <p:grpSp>
            <p:nvGrpSpPr>
              <p:cNvPr id="386" name="Google Shape;386;p12"/>
              <p:cNvGrpSpPr/>
              <p:nvPr/>
            </p:nvGrpSpPr>
            <p:grpSpPr>
              <a:xfrm>
                <a:off x="-391412" y="3311811"/>
                <a:ext cx="2826192" cy="1948994"/>
                <a:chOff x="-391412" y="3311811"/>
                <a:chExt cx="2826192" cy="1948994"/>
              </a:xfrm>
            </p:grpSpPr>
            <p:sp>
              <p:nvSpPr>
                <p:cNvPr id="387" name="Google Shape;387;p12"/>
                <p:cNvSpPr/>
                <p:nvPr/>
              </p:nvSpPr>
              <p:spPr>
                <a:xfrm>
                  <a:off x="-391412" y="3916506"/>
                  <a:ext cx="546875" cy="30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75" h="12169" extrusionOk="0">
                      <a:moveTo>
                        <a:pt x="0" y="12169"/>
                      </a:moveTo>
                      <a:lnTo>
                        <a:pt x="7099" y="0"/>
                      </a:lnTo>
                      <a:lnTo>
                        <a:pt x="21875" y="2607"/>
                      </a:lnTo>
                    </a:path>
                  </a:pathLst>
                </a:custGeom>
                <a:noFill/>
                <a:ln w="9525" cap="flat" cmpd="sng">
                  <a:solidFill>
                    <a:schemeClr val="accent2"/>
                  </a:solidFill>
                  <a:prstDash val="solid"/>
                  <a:round/>
                  <a:headEnd type="oval" w="med" len="med"/>
                  <a:tailEnd type="oval" w="med" len="med"/>
                </a:ln>
              </p:spPr>
            </p:sp>
            <p:sp>
              <p:nvSpPr>
                <p:cNvPr id="388" name="Google Shape;388;p12"/>
                <p:cNvSpPr/>
                <p:nvPr/>
              </p:nvSpPr>
              <p:spPr>
                <a:xfrm>
                  <a:off x="229225" y="3715765"/>
                  <a:ext cx="300600" cy="53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24" h="21295" extrusionOk="0">
                      <a:moveTo>
                        <a:pt x="1883" y="0"/>
                      </a:moveTo>
                      <a:lnTo>
                        <a:pt x="12024" y="12603"/>
                      </a:lnTo>
                      <a:lnTo>
                        <a:pt x="0" y="21295"/>
                      </a:lnTo>
                    </a:path>
                  </a:pathLst>
                </a:custGeom>
                <a:noFill/>
                <a:ln w="9525" cap="flat" cmpd="sng">
                  <a:solidFill>
                    <a:schemeClr val="accent2"/>
                  </a:solidFill>
                  <a:prstDash val="solid"/>
                  <a:round/>
                  <a:headEnd type="oval" w="med" len="med"/>
                  <a:tailEnd type="oval" w="med" len="med"/>
                </a:ln>
              </p:spPr>
            </p:sp>
            <p:sp>
              <p:nvSpPr>
                <p:cNvPr id="389" name="Google Shape;389;p12"/>
                <p:cNvSpPr/>
                <p:nvPr/>
              </p:nvSpPr>
              <p:spPr>
                <a:xfrm rot="-6921637">
                  <a:off x="637189" y="4625235"/>
                  <a:ext cx="956093" cy="2209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45" h="8837" extrusionOk="0">
                      <a:moveTo>
                        <a:pt x="0" y="2897"/>
                      </a:moveTo>
                      <a:lnTo>
                        <a:pt x="11300" y="8837"/>
                      </a:lnTo>
                      <a:lnTo>
                        <a:pt x="38245" y="0"/>
                      </a:lnTo>
                    </a:path>
                  </a:pathLst>
                </a:custGeom>
                <a:noFill/>
                <a:ln w="9525" cap="flat" cmpd="sng">
                  <a:solidFill>
                    <a:schemeClr val="accent2"/>
                  </a:solidFill>
                  <a:prstDash val="solid"/>
                  <a:round/>
                  <a:headEnd type="oval" w="med" len="med"/>
                  <a:tailEnd type="oval" w="med" len="med"/>
                </a:ln>
              </p:spPr>
            </p:sp>
            <p:sp>
              <p:nvSpPr>
                <p:cNvPr id="390" name="Google Shape;390;p12"/>
                <p:cNvSpPr/>
                <p:nvPr/>
              </p:nvSpPr>
              <p:spPr>
                <a:xfrm rot="-6921637">
                  <a:off x="732541" y="4150700"/>
                  <a:ext cx="1767317" cy="2607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695" h="10430" extrusionOk="0">
                      <a:moveTo>
                        <a:pt x="0" y="0"/>
                      </a:moveTo>
                      <a:lnTo>
                        <a:pt x="15356" y="7678"/>
                      </a:lnTo>
                      <a:lnTo>
                        <a:pt x="25062" y="5070"/>
                      </a:lnTo>
                      <a:lnTo>
                        <a:pt x="36216" y="10430"/>
                      </a:lnTo>
                      <a:lnTo>
                        <a:pt x="70695" y="145"/>
                      </a:lnTo>
                    </a:path>
                  </a:pathLst>
                </a:custGeom>
                <a:noFill/>
                <a:ln w="9525" cap="flat" cmpd="sng">
                  <a:solidFill>
                    <a:schemeClr val="accent2"/>
                  </a:solidFill>
                  <a:prstDash val="solid"/>
                  <a:round/>
                  <a:headEnd type="oval" w="med" len="med"/>
                  <a:tailEnd type="oval" w="med" len="med"/>
                </a:ln>
              </p:spPr>
            </p:sp>
            <p:sp>
              <p:nvSpPr>
                <p:cNvPr id="391" name="Google Shape;391;p12"/>
                <p:cNvSpPr/>
                <p:nvPr/>
              </p:nvSpPr>
              <p:spPr>
                <a:xfrm rot="-6921637">
                  <a:off x="855876" y="4116088"/>
                  <a:ext cx="1995484" cy="3404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822" h="13618" extrusionOk="0">
                      <a:moveTo>
                        <a:pt x="0" y="0"/>
                      </a:moveTo>
                      <a:lnTo>
                        <a:pt x="21151" y="11300"/>
                      </a:lnTo>
                      <a:lnTo>
                        <a:pt x="36217" y="7823"/>
                      </a:lnTo>
                      <a:lnTo>
                        <a:pt x="48096" y="13618"/>
                      </a:lnTo>
                      <a:lnTo>
                        <a:pt x="79822" y="5216"/>
                      </a:lnTo>
                    </a:path>
                  </a:pathLst>
                </a:custGeom>
                <a:noFill/>
                <a:ln w="9525" cap="flat" cmpd="sng">
                  <a:solidFill>
                    <a:schemeClr val="accent2"/>
                  </a:solidFill>
                  <a:prstDash val="solid"/>
                  <a:round/>
                  <a:headEnd type="oval" w="med" len="med"/>
                  <a:tailEnd type="oval" w="med" len="med"/>
                </a:ln>
              </p:spPr>
            </p:sp>
          </p:grpSp>
          <p:grpSp>
            <p:nvGrpSpPr>
              <p:cNvPr id="392" name="Google Shape;392;p12"/>
              <p:cNvGrpSpPr/>
              <p:nvPr/>
            </p:nvGrpSpPr>
            <p:grpSpPr>
              <a:xfrm>
                <a:off x="726271" y="3774645"/>
                <a:ext cx="521394" cy="572433"/>
                <a:chOff x="1439608" y="4975345"/>
                <a:chExt cx="521394" cy="572433"/>
              </a:xfrm>
            </p:grpSpPr>
            <p:sp>
              <p:nvSpPr>
                <p:cNvPr id="393" name="Google Shape;393;p12"/>
                <p:cNvSpPr/>
                <p:nvPr/>
              </p:nvSpPr>
              <p:spPr>
                <a:xfrm rot="-3626905">
                  <a:off x="1488030" y="5149008"/>
                  <a:ext cx="487943" cy="2498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18" h="9994" extrusionOk="0">
                      <a:moveTo>
                        <a:pt x="0" y="0"/>
                      </a:moveTo>
                      <a:lnTo>
                        <a:pt x="19518" y="9994"/>
                      </a:lnTo>
                    </a:path>
                  </a:pathLst>
                </a:custGeom>
                <a:noFill/>
                <a:ln w="9525" cap="flat" cmpd="sng">
                  <a:solidFill>
                    <a:schemeClr val="accent2"/>
                  </a:solidFill>
                  <a:prstDash val="solid"/>
                  <a:round/>
                  <a:headEnd type="oval" w="med" len="med"/>
                  <a:tailEnd type="oval" w="med" len="med"/>
                </a:ln>
              </p:spPr>
            </p:sp>
            <p:cxnSp>
              <p:nvCxnSpPr>
                <p:cNvPr id="394" name="Google Shape;394;p12"/>
                <p:cNvCxnSpPr/>
                <p:nvPr/>
              </p:nvCxnSpPr>
              <p:spPr>
                <a:xfrm rot="7171282" flipH="1">
                  <a:off x="1538744" y="4966872"/>
                  <a:ext cx="171690" cy="32793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oval" w="med" len="med"/>
                </a:ln>
              </p:spPr>
            </p:cxnSp>
          </p:grpSp>
        </p:grpSp>
        <p:grpSp>
          <p:nvGrpSpPr>
            <p:cNvPr id="395" name="Google Shape;395;p12"/>
            <p:cNvGrpSpPr/>
            <p:nvPr/>
          </p:nvGrpSpPr>
          <p:grpSpPr>
            <a:xfrm rot="8375705">
              <a:off x="6923798" y="3695732"/>
              <a:ext cx="3436497" cy="1949038"/>
              <a:chOff x="-937473" y="3222043"/>
              <a:chExt cx="3436419" cy="1948994"/>
            </a:xfrm>
          </p:grpSpPr>
          <p:grpSp>
            <p:nvGrpSpPr>
              <p:cNvPr id="396" name="Google Shape;396;p12"/>
              <p:cNvGrpSpPr/>
              <p:nvPr/>
            </p:nvGrpSpPr>
            <p:grpSpPr>
              <a:xfrm>
                <a:off x="-937473" y="3222043"/>
                <a:ext cx="3436419" cy="1948994"/>
                <a:chOff x="-937473" y="3222043"/>
                <a:chExt cx="3436419" cy="1948994"/>
              </a:xfrm>
            </p:grpSpPr>
            <p:sp>
              <p:nvSpPr>
                <p:cNvPr id="397" name="Google Shape;397;p12"/>
                <p:cNvSpPr/>
                <p:nvPr/>
              </p:nvSpPr>
              <p:spPr>
                <a:xfrm rot="-10037128">
                  <a:off x="-915436" y="4482681"/>
                  <a:ext cx="933268" cy="304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75" h="12169" extrusionOk="0">
                      <a:moveTo>
                        <a:pt x="0" y="12169"/>
                      </a:moveTo>
                      <a:lnTo>
                        <a:pt x="7099" y="0"/>
                      </a:lnTo>
                      <a:lnTo>
                        <a:pt x="21875" y="2607"/>
                      </a:lnTo>
                    </a:path>
                  </a:pathLst>
                </a:custGeom>
                <a:noFill/>
                <a:ln w="9525" cap="flat" cmpd="sng">
                  <a:solidFill>
                    <a:schemeClr val="accent2"/>
                  </a:solidFill>
                  <a:prstDash val="solid"/>
                  <a:round/>
                  <a:headEnd type="oval" w="med" len="med"/>
                  <a:tailEnd type="oval" w="med" len="med"/>
                </a:ln>
              </p:spPr>
            </p:sp>
            <p:sp>
              <p:nvSpPr>
                <p:cNvPr id="398" name="Google Shape;398;p12"/>
                <p:cNvSpPr/>
                <p:nvPr/>
              </p:nvSpPr>
              <p:spPr>
                <a:xfrm>
                  <a:off x="1202088" y="4407801"/>
                  <a:ext cx="300600" cy="53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24" h="21295" extrusionOk="0">
                      <a:moveTo>
                        <a:pt x="1883" y="0"/>
                      </a:moveTo>
                      <a:lnTo>
                        <a:pt x="12024" y="12603"/>
                      </a:lnTo>
                      <a:lnTo>
                        <a:pt x="0" y="21295"/>
                      </a:lnTo>
                    </a:path>
                  </a:pathLst>
                </a:custGeom>
                <a:noFill/>
                <a:ln w="9525" cap="flat" cmpd="sng">
                  <a:solidFill>
                    <a:schemeClr val="accent2"/>
                  </a:solidFill>
                  <a:prstDash val="solid"/>
                  <a:round/>
                  <a:headEnd type="oval" w="med" len="med"/>
                  <a:tailEnd type="oval" w="med" len="med"/>
                </a:ln>
              </p:spPr>
            </p:sp>
            <p:sp>
              <p:nvSpPr>
                <p:cNvPr id="399" name="Google Shape;399;p12"/>
                <p:cNvSpPr/>
                <p:nvPr/>
              </p:nvSpPr>
              <p:spPr>
                <a:xfrm rot="-6921637">
                  <a:off x="732541" y="4150700"/>
                  <a:ext cx="1767317" cy="2607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695" h="10430" extrusionOk="0">
                      <a:moveTo>
                        <a:pt x="0" y="0"/>
                      </a:moveTo>
                      <a:lnTo>
                        <a:pt x="15356" y="7678"/>
                      </a:lnTo>
                      <a:lnTo>
                        <a:pt x="25062" y="5070"/>
                      </a:lnTo>
                      <a:lnTo>
                        <a:pt x="36216" y="10430"/>
                      </a:lnTo>
                      <a:lnTo>
                        <a:pt x="70695" y="145"/>
                      </a:lnTo>
                    </a:path>
                  </a:pathLst>
                </a:custGeom>
                <a:noFill/>
                <a:ln w="9525" cap="flat" cmpd="sng">
                  <a:solidFill>
                    <a:schemeClr val="accent2"/>
                  </a:solidFill>
                  <a:prstDash val="solid"/>
                  <a:round/>
                  <a:headEnd type="oval" w="med" len="med"/>
                  <a:tailEnd type="oval" w="med" len="med"/>
                </a:ln>
              </p:spPr>
            </p:sp>
            <p:sp>
              <p:nvSpPr>
                <p:cNvPr id="400" name="Google Shape;400;p12"/>
                <p:cNvSpPr/>
                <p:nvPr/>
              </p:nvSpPr>
              <p:spPr>
                <a:xfrm rot="-6921637">
                  <a:off x="920041" y="4026320"/>
                  <a:ext cx="1995484" cy="3404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822" h="13618" extrusionOk="0">
                      <a:moveTo>
                        <a:pt x="0" y="0"/>
                      </a:moveTo>
                      <a:lnTo>
                        <a:pt x="21151" y="11300"/>
                      </a:lnTo>
                      <a:lnTo>
                        <a:pt x="36217" y="7823"/>
                      </a:lnTo>
                      <a:lnTo>
                        <a:pt x="48096" y="13618"/>
                      </a:lnTo>
                      <a:lnTo>
                        <a:pt x="79822" y="5216"/>
                      </a:lnTo>
                    </a:path>
                  </a:pathLst>
                </a:custGeom>
                <a:noFill/>
                <a:ln w="9525" cap="flat" cmpd="sng">
                  <a:solidFill>
                    <a:schemeClr val="accent2"/>
                  </a:solidFill>
                  <a:prstDash val="solid"/>
                  <a:round/>
                  <a:headEnd type="oval" w="med" len="med"/>
                  <a:tailEnd type="oval" w="med" len="med"/>
                </a:ln>
              </p:spPr>
            </p:sp>
          </p:grpSp>
          <p:grpSp>
            <p:nvGrpSpPr>
              <p:cNvPr id="401" name="Google Shape;401;p12"/>
              <p:cNvGrpSpPr/>
              <p:nvPr/>
            </p:nvGrpSpPr>
            <p:grpSpPr>
              <a:xfrm>
                <a:off x="726271" y="3774645"/>
                <a:ext cx="521394" cy="572433"/>
                <a:chOff x="1439608" y="4975345"/>
                <a:chExt cx="521394" cy="572433"/>
              </a:xfrm>
            </p:grpSpPr>
            <p:sp>
              <p:nvSpPr>
                <p:cNvPr id="402" name="Google Shape;402;p12"/>
                <p:cNvSpPr/>
                <p:nvPr/>
              </p:nvSpPr>
              <p:spPr>
                <a:xfrm rot="-3626905">
                  <a:off x="1488030" y="5149008"/>
                  <a:ext cx="487943" cy="2498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18" h="9994" extrusionOk="0">
                      <a:moveTo>
                        <a:pt x="0" y="0"/>
                      </a:moveTo>
                      <a:lnTo>
                        <a:pt x="19518" y="9994"/>
                      </a:lnTo>
                    </a:path>
                  </a:pathLst>
                </a:custGeom>
                <a:noFill/>
                <a:ln w="9525" cap="flat" cmpd="sng">
                  <a:solidFill>
                    <a:schemeClr val="accent2"/>
                  </a:solidFill>
                  <a:prstDash val="solid"/>
                  <a:round/>
                  <a:headEnd type="oval" w="med" len="med"/>
                  <a:tailEnd type="oval" w="med" len="med"/>
                </a:ln>
              </p:spPr>
            </p:sp>
            <p:cxnSp>
              <p:nvCxnSpPr>
                <p:cNvPr id="403" name="Google Shape;403;p12"/>
                <p:cNvCxnSpPr/>
                <p:nvPr/>
              </p:nvCxnSpPr>
              <p:spPr>
                <a:xfrm rot="7171282" flipH="1">
                  <a:off x="1538744" y="4966872"/>
                  <a:ext cx="171690" cy="32793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oval" w="med" len="med"/>
                </a:ln>
              </p:spPr>
            </p:cxnSp>
          </p:grpSp>
        </p:grpSp>
      </p:grpSp>
      <p:grpSp>
        <p:nvGrpSpPr>
          <p:cNvPr id="404" name="Google Shape;404;p12"/>
          <p:cNvGrpSpPr/>
          <p:nvPr/>
        </p:nvGrpSpPr>
        <p:grpSpPr>
          <a:xfrm rot="-1033941">
            <a:off x="7960782" y="3997522"/>
            <a:ext cx="1452572" cy="1441119"/>
            <a:chOff x="2564625" y="2043726"/>
            <a:chExt cx="2416175" cy="2397125"/>
          </a:xfrm>
        </p:grpSpPr>
        <p:sp>
          <p:nvSpPr>
            <p:cNvPr id="405" name="Google Shape;405;p12"/>
            <p:cNvSpPr/>
            <p:nvPr/>
          </p:nvSpPr>
          <p:spPr>
            <a:xfrm>
              <a:off x="2564625" y="3196251"/>
              <a:ext cx="628650" cy="765176"/>
            </a:xfrm>
            <a:custGeom>
              <a:avLst/>
              <a:gdLst/>
              <a:ahLst/>
              <a:cxnLst/>
              <a:rect l="l" t="t" r="r" b="b"/>
              <a:pathLst>
                <a:path w="467" h="569" extrusionOk="0">
                  <a:moveTo>
                    <a:pt x="464" y="0"/>
                  </a:moveTo>
                  <a:cubicBezTo>
                    <a:pt x="464" y="0"/>
                    <a:pt x="0" y="482"/>
                    <a:pt x="173" y="561"/>
                  </a:cubicBezTo>
                  <a:cubicBezTo>
                    <a:pt x="183" y="566"/>
                    <a:pt x="195" y="569"/>
                    <a:pt x="207" y="569"/>
                  </a:cubicBezTo>
                  <a:cubicBezTo>
                    <a:pt x="284" y="569"/>
                    <a:pt x="389" y="479"/>
                    <a:pt x="467" y="400"/>
                  </a:cubicBezTo>
                  <a:cubicBezTo>
                    <a:pt x="467" y="400"/>
                    <a:pt x="467" y="400"/>
                    <a:pt x="467" y="400"/>
                  </a:cubicBezTo>
                  <a:cubicBezTo>
                    <a:pt x="389" y="479"/>
                    <a:pt x="284" y="569"/>
                    <a:pt x="207" y="569"/>
                  </a:cubicBezTo>
                  <a:cubicBezTo>
                    <a:pt x="195" y="569"/>
                    <a:pt x="183" y="566"/>
                    <a:pt x="173" y="561"/>
                  </a:cubicBezTo>
                  <a:cubicBezTo>
                    <a:pt x="433" y="268"/>
                    <a:pt x="433" y="268"/>
                    <a:pt x="433" y="268"/>
                  </a:cubicBezTo>
                  <a:cubicBezTo>
                    <a:pt x="420" y="174"/>
                    <a:pt x="429" y="90"/>
                    <a:pt x="445" y="37"/>
                  </a:cubicBezTo>
                  <a:cubicBezTo>
                    <a:pt x="449" y="23"/>
                    <a:pt x="455" y="11"/>
                    <a:pt x="464" y="0"/>
                  </a:cubicBezTo>
                  <a:cubicBezTo>
                    <a:pt x="464" y="0"/>
                    <a:pt x="464" y="0"/>
                    <a:pt x="464" y="0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6" name="Google Shape;406;p12"/>
            <p:cNvSpPr/>
            <p:nvPr/>
          </p:nvSpPr>
          <p:spPr>
            <a:xfrm>
              <a:off x="2797988" y="3556613"/>
              <a:ext cx="395288" cy="404813"/>
            </a:xfrm>
            <a:custGeom>
              <a:avLst/>
              <a:gdLst/>
              <a:ahLst/>
              <a:cxnLst/>
              <a:rect l="l" t="t" r="r" b="b"/>
              <a:pathLst>
                <a:path w="294" h="301" extrusionOk="0">
                  <a:moveTo>
                    <a:pt x="260" y="0"/>
                  </a:moveTo>
                  <a:cubicBezTo>
                    <a:pt x="0" y="293"/>
                    <a:pt x="0" y="293"/>
                    <a:pt x="0" y="293"/>
                  </a:cubicBezTo>
                  <a:cubicBezTo>
                    <a:pt x="10" y="298"/>
                    <a:pt x="22" y="301"/>
                    <a:pt x="34" y="301"/>
                  </a:cubicBezTo>
                  <a:cubicBezTo>
                    <a:pt x="111" y="301"/>
                    <a:pt x="216" y="211"/>
                    <a:pt x="294" y="132"/>
                  </a:cubicBezTo>
                  <a:cubicBezTo>
                    <a:pt x="277" y="87"/>
                    <a:pt x="266" y="43"/>
                    <a:pt x="260" y="0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7" name="Google Shape;407;p12"/>
            <p:cNvSpPr/>
            <p:nvPr/>
          </p:nvSpPr>
          <p:spPr>
            <a:xfrm>
              <a:off x="4358500" y="3196251"/>
              <a:ext cx="622300" cy="765176"/>
            </a:xfrm>
            <a:custGeom>
              <a:avLst/>
              <a:gdLst/>
              <a:ahLst/>
              <a:cxnLst/>
              <a:rect l="l" t="t" r="r" b="b"/>
              <a:pathLst>
                <a:path w="462" h="568" extrusionOk="0">
                  <a:moveTo>
                    <a:pt x="4" y="0"/>
                  </a:moveTo>
                  <a:cubicBezTo>
                    <a:pt x="12" y="11"/>
                    <a:pt x="18" y="23"/>
                    <a:pt x="22" y="36"/>
                  </a:cubicBezTo>
                  <a:cubicBezTo>
                    <a:pt x="38" y="89"/>
                    <a:pt x="47" y="174"/>
                    <a:pt x="34" y="267"/>
                  </a:cubicBezTo>
                  <a:cubicBezTo>
                    <a:pt x="294" y="560"/>
                    <a:pt x="294" y="560"/>
                    <a:pt x="294" y="560"/>
                  </a:cubicBezTo>
                  <a:cubicBezTo>
                    <a:pt x="283" y="565"/>
                    <a:pt x="272" y="568"/>
                    <a:pt x="260" y="568"/>
                  </a:cubicBezTo>
                  <a:cubicBezTo>
                    <a:pt x="183" y="568"/>
                    <a:pt x="78" y="479"/>
                    <a:pt x="0" y="399"/>
                  </a:cubicBezTo>
                  <a:cubicBezTo>
                    <a:pt x="0" y="399"/>
                    <a:pt x="0" y="399"/>
                    <a:pt x="0" y="399"/>
                  </a:cubicBezTo>
                  <a:cubicBezTo>
                    <a:pt x="78" y="479"/>
                    <a:pt x="183" y="568"/>
                    <a:pt x="260" y="568"/>
                  </a:cubicBezTo>
                  <a:cubicBezTo>
                    <a:pt x="272" y="568"/>
                    <a:pt x="283" y="565"/>
                    <a:pt x="294" y="560"/>
                  </a:cubicBezTo>
                  <a:cubicBezTo>
                    <a:pt x="462" y="483"/>
                    <a:pt x="26" y="23"/>
                    <a:pt x="4" y="0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8" name="Google Shape;408;p12"/>
            <p:cNvSpPr/>
            <p:nvPr/>
          </p:nvSpPr>
          <p:spPr>
            <a:xfrm>
              <a:off x="4358500" y="3556613"/>
              <a:ext cx="396875" cy="404813"/>
            </a:xfrm>
            <a:custGeom>
              <a:avLst/>
              <a:gdLst/>
              <a:ahLst/>
              <a:cxnLst/>
              <a:rect l="l" t="t" r="r" b="b"/>
              <a:pathLst>
                <a:path w="294" h="301" extrusionOk="0">
                  <a:moveTo>
                    <a:pt x="34" y="0"/>
                  </a:moveTo>
                  <a:cubicBezTo>
                    <a:pt x="28" y="43"/>
                    <a:pt x="17" y="88"/>
                    <a:pt x="0" y="132"/>
                  </a:cubicBezTo>
                  <a:cubicBezTo>
                    <a:pt x="78" y="212"/>
                    <a:pt x="183" y="301"/>
                    <a:pt x="260" y="301"/>
                  </a:cubicBezTo>
                  <a:cubicBezTo>
                    <a:pt x="272" y="301"/>
                    <a:pt x="283" y="298"/>
                    <a:pt x="294" y="293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9" name="Google Shape;409;p12"/>
            <p:cNvSpPr/>
            <p:nvPr/>
          </p:nvSpPr>
          <p:spPr>
            <a:xfrm>
              <a:off x="3077388" y="2253276"/>
              <a:ext cx="328613" cy="414338"/>
            </a:xfrm>
            <a:custGeom>
              <a:avLst/>
              <a:gdLst/>
              <a:ahLst/>
              <a:cxnLst/>
              <a:rect l="l" t="t" r="r" b="b"/>
              <a:pathLst>
                <a:path w="244" h="308" extrusionOk="0">
                  <a:moveTo>
                    <a:pt x="233" y="154"/>
                  </a:moveTo>
                  <a:cubicBezTo>
                    <a:pt x="233" y="69"/>
                    <a:pt x="181" y="0"/>
                    <a:pt x="116" y="0"/>
                  </a:cubicBezTo>
                  <a:cubicBezTo>
                    <a:pt x="52" y="0"/>
                    <a:pt x="0" y="69"/>
                    <a:pt x="0" y="154"/>
                  </a:cubicBezTo>
                  <a:cubicBezTo>
                    <a:pt x="0" y="239"/>
                    <a:pt x="114" y="308"/>
                    <a:pt x="179" y="308"/>
                  </a:cubicBezTo>
                  <a:cubicBezTo>
                    <a:pt x="244" y="308"/>
                    <a:pt x="233" y="239"/>
                    <a:pt x="233" y="154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0" name="Google Shape;410;p12"/>
            <p:cNvSpPr/>
            <p:nvPr/>
          </p:nvSpPr>
          <p:spPr>
            <a:xfrm>
              <a:off x="4147363" y="2253276"/>
              <a:ext cx="328613" cy="414338"/>
            </a:xfrm>
            <a:custGeom>
              <a:avLst/>
              <a:gdLst/>
              <a:ahLst/>
              <a:cxnLst/>
              <a:rect l="l" t="t" r="r" b="b"/>
              <a:pathLst>
                <a:path w="244" h="308" extrusionOk="0">
                  <a:moveTo>
                    <a:pt x="10" y="154"/>
                  </a:moveTo>
                  <a:cubicBezTo>
                    <a:pt x="10" y="69"/>
                    <a:pt x="63" y="0"/>
                    <a:pt x="127" y="0"/>
                  </a:cubicBezTo>
                  <a:cubicBezTo>
                    <a:pt x="192" y="0"/>
                    <a:pt x="244" y="69"/>
                    <a:pt x="244" y="154"/>
                  </a:cubicBezTo>
                  <a:cubicBezTo>
                    <a:pt x="244" y="239"/>
                    <a:pt x="129" y="308"/>
                    <a:pt x="65" y="308"/>
                  </a:cubicBezTo>
                  <a:cubicBezTo>
                    <a:pt x="0" y="308"/>
                    <a:pt x="10" y="239"/>
                    <a:pt x="10" y="154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1" name="Google Shape;411;p12"/>
            <p:cNvSpPr/>
            <p:nvPr/>
          </p:nvSpPr>
          <p:spPr>
            <a:xfrm>
              <a:off x="3212325" y="2043726"/>
              <a:ext cx="1128713" cy="927099"/>
            </a:xfrm>
            <a:custGeom>
              <a:avLst/>
              <a:gdLst/>
              <a:ahLst/>
              <a:cxnLst/>
              <a:rect l="l" t="t" r="r" b="b"/>
              <a:pathLst>
                <a:path w="838" h="689" extrusionOk="0">
                  <a:moveTo>
                    <a:pt x="344" y="597"/>
                  </a:moveTo>
                  <a:cubicBezTo>
                    <a:pt x="340" y="597"/>
                    <a:pt x="336" y="593"/>
                    <a:pt x="336" y="589"/>
                  </a:cubicBezTo>
                  <a:cubicBezTo>
                    <a:pt x="336" y="568"/>
                    <a:pt x="336" y="568"/>
                    <a:pt x="336" y="568"/>
                  </a:cubicBezTo>
                  <a:cubicBezTo>
                    <a:pt x="336" y="564"/>
                    <a:pt x="340" y="561"/>
                    <a:pt x="344" y="561"/>
                  </a:cubicBezTo>
                  <a:cubicBezTo>
                    <a:pt x="494" y="561"/>
                    <a:pt x="494" y="561"/>
                    <a:pt x="494" y="561"/>
                  </a:cubicBezTo>
                  <a:cubicBezTo>
                    <a:pt x="498" y="561"/>
                    <a:pt x="501" y="564"/>
                    <a:pt x="501" y="568"/>
                  </a:cubicBezTo>
                  <a:cubicBezTo>
                    <a:pt x="501" y="589"/>
                    <a:pt x="501" y="589"/>
                    <a:pt x="501" y="589"/>
                  </a:cubicBezTo>
                  <a:cubicBezTo>
                    <a:pt x="501" y="593"/>
                    <a:pt x="498" y="597"/>
                    <a:pt x="494" y="597"/>
                  </a:cubicBezTo>
                  <a:cubicBezTo>
                    <a:pt x="344" y="597"/>
                    <a:pt x="344" y="597"/>
                    <a:pt x="344" y="597"/>
                  </a:cubicBezTo>
                  <a:moveTo>
                    <a:pt x="691" y="76"/>
                  </a:moveTo>
                  <a:cubicBezTo>
                    <a:pt x="649" y="116"/>
                    <a:pt x="543" y="145"/>
                    <a:pt x="419" y="145"/>
                  </a:cubicBezTo>
                  <a:cubicBezTo>
                    <a:pt x="294" y="145"/>
                    <a:pt x="188" y="116"/>
                    <a:pt x="147" y="76"/>
                  </a:cubicBezTo>
                  <a:cubicBezTo>
                    <a:pt x="147" y="76"/>
                    <a:pt x="147" y="76"/>
                    <a:pt x="147" y="76"/>
                  </a:cubicBezTo>
                  <a:cubicBezTo>
                    <a:pt x="109" y="100"/>
                    <a:pt x="76" y="129"/>
                    <a:pt x="50" y="161"/>
                  </a:cubicBezTo>
                  <a:cubicBezTo>
                    <a:pt x="97" y="181"/>
                    <a:pt x="132" y="239"/>
                    <a:pt x="132" y="309"/>
                  </a:cubicBezTo>
                  <a:cubicBezTo>
                    <a:pt x="132" y="394"/>
                    <a:pt x="143" y="463"/>
                    <a:pt x="78" y="463"/>
                  </a:cubicBezTo>
                  <a:cubicBezTo>
                    <a:pt x="56" y="463"/>
                    <a:pt x="27" y="455"/>
                    <a:pt x="0" y="440"/>
                  </a:cubicBezTo>
                  <a:cubicBezTo>
                    <a:pt x="52" y="584"/>
                    <a:pt x="220" y="689"/>
                    <a:pt x="419" y="689"/>
                  </a:cubicBezTo>
                  <a:cubicBezTo>
                    <a:pt x="618" y="689"/>
                    <a:pt x="786" y="584"/>
                    <a:pt x="838" y="440"/>
                  </a:cubicBezTo>
                  <a:cubicBezTo>
                    <a:pt x="810" y="455"/>
                    <a:pt x="782" y="463"/>
                    <a:pt x="760" y="463"/>
                  </a:cubicBezTo>
                  <a:cubicBezTo>
                    <a:pt x="695" y="463"/>
                    <a:pt x="705" y="394"/>
                    <a:pt x="705" y="309"/>
                  </a:cubicBezTo>
                  <a:cubicBezTo>
                    <a:pt x="705" y="239"/>
                    <a:pt x="740" y="181"/>
                    <a:pt x="788" y="161"/>
                  </a:cubicBezTo>
                  <a:cubicBezTo>
                    <a:pt x="762" y="129"/>
                    <a:pt x="729" y="100"/>
                    <a:pt x="691" y="76"/>
                  </a:cubicBezTo>
                  <a:cubicBezTo>
                    <a:pt x="691" y="76"/>
                    <a:pt x="691" y="76"/>
                    <a:pt x="691" y="76"/>
                  </a:cubicBezTo>
                  <a:moveTo>
                    <a:pt x="419" y="0"/>
                  </a:moveTo>
                  <a:cubicBezTo>
                    <a:pt x="324" y="0"/>
                    <a:pt x="237" y="24"/>
                    <a:pt x="166" y="64"/>
                  </a:cubicBezTo>
                  <a:cubicBezTo>
                    <a:pt x="201" y="94"/>
                    <a:pt x="291" y="124"/>
                    <a:pt x="419" y="124"/>
                  </a:cubicBezTo>
                  <a:cubicBezTo>
                    <a:pt x="547" y="124"/>
                    <a:pt x="637" y="94"/>
                    <a:pt x="672" y="64"/>
                  </a:cubicBezTo>
                  <a:cubicBezTo>
                    <a:pt x="601" y="24"/>
                    <a:pt x="513" y="0"/>
                    <a:pt x="419" y="0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2" name="Google Shape;412;p12"/>
            <p:cNvSpPr/>
            <p:nvPr/>
          </p:nvSpPr>
          <p:spPr>
            <a:xfrm>
              <a:off x="3190100" y="2261213"/>
              <a:ext cx="215900" cy="406400"/>
            </a:xfrm>
            <a:custGeom>
              <a:avLst/>
              <a:gdLst/>
              <a:ahLst/>
              <a:cxnLst/>
              <a:rect l="l" t="t" r="r" b="b"/>
              <a:pathLst>
                <a:path w="160" h="302" extrusionOk="0">
                  <a:moveTo>
                    <a:pt x="67" y="0"/>
                  </a:moveTo>
                  <a:cubicBezTo>
                    <a:pt x="24" y="53"/>
                    <a:pt x="0" y="116"/>
                    <a:pt x="0" y="184"/>
                  </a:cubicBezTo>
                  <a:cubicBezTo>
                    <a:pt x="0" y="217"/>
                    <a:pt x="6" y="249"/>
                    <a:pt x="17" y="279"/>
                  </a:cubicBezTo>
                  <a:cubicBezTo>
                    <a:pt x="44" y="294"/>
                    <a:pt x="73" y="302"/>
                    <a:pt x="95" y="302"/>
                  </a:cubicBezTo>
                  <a:cubicBezTo>
                    <a:pt x="160" y="302"/>
                    <a:pt x="149" y="233"/>
                    <a:pt x="149" y="148"/>
                  </a:cubicBezTo>
                  <a:cubicBezTo>
                    <a:pt x="149" y="78"/>
                    <a:pt x="114" y="20"/>
                    <a:pt x="67" y="0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3" name="Google Shape;413;p12"/>
            <p:cNvSpPr/>
            <p:nvPr/>
          </p:nvSpPr>
          <p:spPr>
            <a:xfrm>
              <a:off x="4147363" y="2261213"/>
              <a:ext cx="215900" cy="406400"/>
            </a:xfrm>
            <a:custGeom>
              <a:avLst/>
              <a:gdLst/>
              <a:ahLst/>
              <a:cxnLst/>
              <a:rect l="l" t="t" r="r" b="b"/>
              <a:pathLst>
                <a:path w="160" h="302" extrusionOk="0">
                  <a:moveTo>
                    <a:pt x="93" y="0"/>
                  </a:moveTo>
                  <a:cubicBezTo>
                    <a:pt x="45" y="20"/>
                    <a:pt x="10" y="78"/>
                    <a:pt x="10" y="148"/>
                  </a:cubicBezTo>
                  <a:cubicBezTo>
                    <a:pt x="10" y="233"/>
                    <a:pt x="0" y="302"/>
                    <a:pt x="65" y="302"/>
                  </a:cubicBezTo>
                  <a:cubicBezTo>
                    <a:pt x="87" y="302"/>
                    <a:pt x="115" y="294"/>
                    <a:pt x="143" y="279"/>
                  </a:cubicBezTo>
                  <a:cubicBezTo>
                    <a:pt x="154" y="249"/>
                    <a:pt x="160" y="217"/>
                    <a:pt x="160" y="184"/>
                  </a:cubicBezTo>
                  <a:cubicBezTo>
                    <a:pt x="160" y="116"/>
                    <a:pt x="135" y="53"/>
                    <a:pt x="93" y="0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4" name="Google Shape;414;p12"/>
            <p:cNvSpPr/>
            <p:nvPr/>
          </p:nvSpPr>
          <p:spPr>
            <a:xfrm>
              <a:off x="3296463" y="2313601"/>
              <a:ext cx="960300" cy="3747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5" name="Google Shape;415;p12"/>
            <p:cNvSpPr/>
            <p:nvPr/>
          </p:nvSpPr>
          <p:spPr>
            <a:xfrm>
              <a:off x="3486963" y="2412026"/>
              <a:ext cx="111000" cy="160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6" name="Google Shape;416;p12"/>
            <p:cNvSpPr/>
            <p:nvPr/>
          </p:nvSpPr>
          <p:spPr>
            <a:xfrm>
              <a:off x="3953688" y="2412026"/>
              <a:ext cx="112800" cy="160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7" name="Google Shape;417;p12"/>
            <p:cNvSpPr/>
            <p:nvPr/>
          </p:nvSpPr>
          <p:spPr>
            <a:xfrm>
              <a:off x="3410763" y="2129451"/>
              <a:ext cx="731838" cy="109538"/>
            </a:xfrm>
            <a:custGeom>
              <a:avLst/>
              <a:gdLst/>
              <a:ahLst/>
              <a:cxnLst/>
              <a:rect l="l" t="t" r="r" b="b"/>
              <a:pathLst>
                <a:path w="544" h="81" extrusionOk="0">
                  <a:moveTo>
                    <a:pt x="525" y="0"/>
                  </a:moveTo>
                  <a:cubicBezTo>
                    <a:pt x="490" y="30"/>
                    <a:pt x="400" y="60"/>
                    <a:pt x="272" y="60"/>
                  </a:cubicBezTo>
                  <a:cubicBezTo>
                    <a:pt x="144" y="60"/>
                    <a:pt x="54" y="3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2" y="4"/>
                    <a:pt x="6" y="8"/>
                    <a:pt x="0" y="12"/>
                  </a:cubicBezTo>
                  <a:cubicBezTo>
                    <a:pt x="41" y="52"/>
                    <a:pt x="147" y="81"/>
                    <a:pt x="272" y="81"/>
                  </a:cubicBezTo>
                  <a:cubicBezTo>
                    <a:pt x="396" y="81"/>
                    <a:pt x="502" y="52"/>
                    <a:pt x="544" y="12"/>
                  </a:cubicBezTo>
                  <a:cubicBezTo>
                    <a:pt x="538" y="8"/>
                    <a:pt x="531" y="4"/>
                    <a:pt x="525" y="0"/>
                  </a:cubicBezTo>
                  <a:cubicBezTo>
                    <a:pt x="525" y="0"/>
                    <a:pt x="525" y="0"/>
                    <a:pt x="525" y="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8" name="Google Shape;418;p12"/>
            <p:cNvSpPr/>
            <p:nvPr/>
          </p:nvSpPr>
          <p:spPr>
            <a:xfrm>
              <a:off x="3664763" y="2799376"/>
              <a:ext cx="222250" cy="47625"/>
            </a:xfrm>
            <a:custGeom>
              <a:avLst/>
              <a:gdLst/>
              <a:ahLst/>
              <a:cxnLst/>
              <a:rect l="l" t="t" r="r" b="b"/>
              <a:pathLst>
                <a:path w="165" h="36" extrusionOk="0">
                  <a:moveTo>
                    <a:pt x="158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3"/>
                    <a:pt x="0" y="7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32"/>
                    <a:pt x="4" y="36"/>
                    <a:pt x="8" y="36"/>
                  </a:cubicBezTo>
                  <a:cubicBezTo>
                    <a:pt x="158" y="36"/>
                    <a:pt x="158" y="36"/>
                    <a:pt x="158" y="36"/>
                  </a:cubicBezTo>
                  <a:cubicBezTo>
                    <a:pt x="162" y="36"/>
                    <a:pt x="165" y="32"/>
                    <a:pt x="165" y="28"/>
                  </a:cubicBezTo>
                  <a:cubicBezTo>
                    <a:pt x="165" y="7"/>
                    <a:pt x="165" y="7"/>
                    <a:pt x="165" y="7"/>
                  </a:cubicBezTo>
                  <a:cubicBezTo>
                    <a:pt x="165" y="3"/>
                    <a:pt x="162" y="0"/>
                    <a:pt x="158" y="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9" name="Google Shape;419;p12"/>
            <p:cNvSpPr/>
            <p:nvPr/>
          </p:nvSpPr>
          <p:spPr>
            <a:xfrm>
              <a:off x="3406000" y="3780451"/>
              <a:ext cx="741364" cy="660400"/>
            </a:xfrm>
            <a:custGeom>
              <a:avLst/>
              <a:gdLst/>
              <a:ahLst/>
              <a:cxnLst/>
              <a:rect l="l" t="t" r="r" b="b"/>
              <a:pathLst>
                <a:path w="551" h="490" extrusionOk="0">
                  <a:moveTo>
                    <a:pt x="526" y="91"/>
                  </a:moveTo>
                  <a:cubicBezTo>
                    <a:pt x="498" y="0"/>
                    <a:pt x="276" y="10"/>
                    <a:pt x="276" y="10"/>
                  </a:cubicBezTo>
                  <a:cubicBezTo>
                    <a:pt x="276" y="10"/>
                    <a:pt x="276" y="10"/>
                    <a:pt x="276" y="10"/>
                  </a:cubicBezTo>
                  <a:cubicBezTo>
                    <a:pt x="275" y="10"/>
                    <a:pt x="53" y="0"/>
                    <a:pt x="25" y="91"/>
                  </a:cubicBezTo>
                  <a:cubicBezTo>
                    <a:pt x="0" y="175"/>
                    <a:pt x="7" y="395"/>
                    <a:pt x="236" y="481"/>
                  </a:cubicBezTo>
                  <a:cubicBezTo>
                    <a:pt x="262" y="490"/>
                    <a:pt x="290" y="490"/>
                    <a:pt x="315" y="481"/>
                  </a:cubicBezTo>
                  <a:cubicBezTo>
                    <a:pt x="545" y="395"/>
                    <a:pt x="551" y="175"/>
                    <a:pt x="526" y="91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0" name="Google Shape;420;p12"/>
            <p:cNvSpPr/>
            <p:nvPr/>
          </p:nvSpPr>
          <p:spPr>
            <a:xfrm>
              <a:off x="3188513" y="3045438"/>
              <a:ext cx="1176338" cy="1014413"/>
            </a:xfrm>
            <a:custGeom>
              <a:avLst/>
              <a:gdLst/>
              <a:ahLst/>
              <a:cxnLst/>
              <a:rect l="l" t="t" r="r" b="b"/>
              <a:pathLst>
                <a:path w="874" h="754" extrusionOk="0">
                  <a:moveTo>
                    <a:pt x="472" y="0"/>
                  </a:moveTo>
                  <a:cubicBezTo>
                    <a:pt x="450" y="0"/>
                    <a:pt x="437" y="1"/>
                    <a:pt x="437" y="1"/>
                  </a:cubicBezTo>
                  <a:cubicBezTo>
                    <a:pt x="437" y="1"/>
                    <a:pt x="423" y="0"/>
                    <a:pt x="401" y="0"/>
                  </a:cubicBezTo>
                  <a:cubicBezTo>
                    <a:pt x="311" y="0"/>
                    <a:pt x="76" y="10"/>
                    <a:pt x="0" y="112"/>
                  </a:cubicBezTo>
                  <a:cubicBezTo>
                    <a:pt x="112" y="389"/>
                    <a:pt x="112" y="389"/>
                    <a:pt x="112" y="389"/>
                  </a:cubicBezTo>
                  <a:cubicBezTo>
                    <a:pt x="112" y="389"/>
                    <a:pt x="112" y="389"/>
                    <a:pt x="112" y="389"/>
                  </a:cubicBezTo>
                  <a:cubicBezTo>
                    <a:pt x="112" y="389"/>
                    <a:pt x="66" y="447"/>
                    <a:pt x="3" y="512"/>
                  </a:cubicBezTo>
                  <a:cubicBezTo>
                    <a:pt x="35" y="598"/>
                    <a:pt x="90" y="683"/>
                    <a:pt x="178" y="754"/>
                  </a:cubicBezTo>
                  <a:cubicBezTo>
                    <a:pt x="173" y="707"/>
                    <a:pt x="178" y="665"/>
                    <a:pt x="186" y="638"/>
                  </a:cubicBezTo>
                  <a:cubicBezTo>
                    <a:pt x="195" y="609"/>
                    <a:pt x="224" y="590"/>
                    <a:pt x="260" y="578"/>
                  </a:cubicBezTo>
                  <a:cubicBezTo>
                    <a:pt x="199" y="532"/>
                    <a:pt x="161" y="463"/>
                    <a:pt x="161" y="386"/>
                  </a:cubicBezTo>
                  <a:cubicBezTo>
                    <a:pt x="161" y="248"/>
                    <a:pt x="284" y="137"/>
                    <a:pt x="437" y="137"/>
                  </a:cubicBezTo>
                  <a:cubicBezTo>
                    <a:pt x="589" y="137"/>
                    <a:pt x="712" y="248"/>
                    <a:pt x="712" y="386"/>
                  </a:cubicBezTo>
                  <a:cubicBezTo>
                    <a:pt x="712" y="463"/>
                    <a:pt x="674" y="532"/>
                    <a:pt x="614" y="578"/>
                  </a:cubicBezTo>
                  <a:cubicBezTo>
                    <a:pt x="649" y="590"/>
                    <a:pt x="678" y="609"/>
                    <a:pt x="687" y="638"/>
                  </a:cubicBezTo>
                  <a:cubicBezTo>
                    <a:pt x="695" y="665"/>
                    <a:pt x="700" y="707"/>
                    <a:pt x="695" y="754"/>
                  </a:cubicBezTo>
                  <a:cubicBezTo>
                    <a:pt x="783" y="683"/>
                    <a:pt x="838" y="598"/>
                    <a:pt x="870" y="512"/>
                  </a:cubicBezTo>
                  <a:cubicBezTo>
                    <a:pt x="807" y="448"/>
                    <a:pt x="761" y="389"/>
                    <a:pt x="761" y="389"/>
                  </a:cubicBezTo>
                  <a:cubicBezTo>
                    <a:pt x="761" y="389"/>
                    <a:pt x="761" y="389"/>
                    <a:pt x="761" y="389"/>
                  </a:cubicBezTo>
                  <a:cubicBezTo>
                    <a:pt x="761" y="389"/>
                    <a:pt x="761" y="389"/>
                    <a:pt x="761" y="389"/>
                  </a:cubicBezTo>
                  <a:cubicBezTo>
                    <a:pt x="808" y="272"/>
                    <a:pt x="808" y="272"/>
                    <a:pt x="808" y="272"/>
                  </a:cubicBezTo>
                  <a:cubicBezTo>
                    <a:pt x="873" y="112"/>
                    <a:pt x="873" y="112"/>
                    <a:pt x="873" y="112"/>
                  </a:cubicBezTo>
                  <a:cubicBezTo>
                    <a:pt x="873" y="112"/>
                    <a:pt x="873" y="112"/>
                    <a:pt x="874" y="113"/>
                  </a:cubicBezTo>
                  <a:cubicBezTo>
                    <a:pt x="799" y="10"/>
                    <a:pt x="562" y="0"/>
                    <a:pt x="472" y="0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1" name="Google Shape;421;p12"/>
            <p:cNvSpPr/>
            <p:nvPr/>
          </p:nvSpPr>
          <p:spPr>
            <a:xfrm>
              <a:off x="3129775" y="3196251"/>
              <a:ext cx="209550" cy="371475"/>
            </a:xfrm>
            <a:custGeom>
              <a:avLst/>
              <a:gdLst/>
              <a:ahLst/>
              <a:cxnLst/>
              <a:rect l="l" t="t" r="r" b="b"/>
              <a:pathLst>
                <a:path w="156" h="277" extrusionOk="0">
                  <a:moveTo>
                    <a:pt x="44" y="0"/>
                  </a:moveTo>
                  <a:cubicBezTo>
                    <a:pt x="35" y="11"/>
                    <a:pt x="29" y="23"/>
                    <a:pt x="25" y="37"/>
                  </a:cubicBezTo>
                  <a:cubicBezTo>
                    <a:pt x="9" y="90"/>
                    <a:pt x="0" y="174"/>
                    <a:pt x="13" y="268"/>
                  </a:cubicBezTo>
                  <a:cubicBezTo>
                    <a:pt x="109" y="160"/>
                    <a:pt x="109" y="160"/>
                    <a:pt x="109" y="160"/>
                  </a:cubicBezTo>
                  <a:cubicBezTo>
                    <a:pt x="156" y="277"/>
                    <a:pt x="156" y="277"/>
                    <a:pt x="156" y="277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2" name="Google Shape;422;p12"/>
            <p:cNvSpPr/>
            <p:nvPr/>
          </p:nvSpPr>
          <p:spPr>
            <a:xfrm>
              <a:off x="3147238" y="3410563"/>
              <a:ext cx="192088" cy="323850"/>
            </a:xfrm>
            <a:custGeom>
              <a:avLst/>
              <a:gdLst/>
              <a:ahLst/>
              <a:cxnLst/>
              <a:rect l="l" t="t" r="r" b="b"/>
              <a:pathLst>
                <a:path w="143" h="240" extrusionOk="0">
                  <a:moveTo>
                    <a:pt x="96" y="0"/>
                  </a:moveTo>
                  <a:cubicBezTo>
                    <a:pt x="0" y="108"/>
                    <a:pt x="0" y="108"/>
                    <a:pt x="0" y="108"/>
                  </a:cubicBezTo>
                  <a:cubicBezTo>
                    <a:pt x="6" y="151"/>
                    <a:pt x="17" y="195"/>
                    <a:pt x="34" y="240"/>
                  </a:cubicBezTo>
                  <a:cubicBezTo>
                    <a:pt x="97" y="175"/>
                    <a:pt x="143" y="117"/>
                    <a:pt x="143" y="117"/>
                  </a:cubicBezTo>
                  <a:cubicBezTo>
                    <a:pt x="143" y="117"/>
                    <a:pt x="143" y="117"/>
                    <a:pt x="143" y="117"/>
                  </a:cubicBezTo>
                  <a:cubicBezTo>
                    <a:pt x="96" y="0"/>
                    <a:pt x="96" y="0"/>
                    <a:pt x="96" y="0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3" name="Google Shape;423;p12"/>
            <p:cNvSpPr/>
            <p:nvPr/>
          </p:nvSpPr>
          <p:spPr>
            <a:xfrm>
              <a:off x="4275950" y="3196251"/>
              <a:ext cx="146050" cy="360363"/>
            </a:xfrm>
            <a:custGeom>
              <a:avLst/>
              <a:gdLst/>
              <a:ahLst/>
              <a:cxnLst/>
              <a:rect l="l" t="t" r="r" b="b"/>
              <a:pathLst>
                <a:path w="109" h="268" extrusionOk="0">
                  <a:moveTo>
                    <a:pt x="65" y="0"/>
                  </a:moveTo>
                  <a:cubicBezTo>
                    <a:pt x="0" y="160"/>
                    <a:pt x="0" y="160"/>
                    <a:pt x="0" y="160"/>
                  </a:cubicBezTo>
                  <a:cubicBezTo>
                    <a:pt x="96" y="268"/>
                    <a:pt x="96" y="268"/>
                    <a:pt x="96" y="268"/>
                  </a:cubicBezTo>
                  <a:cubicBezTo>
                    <a:pt x="109" y="175"/>
                    <a:pt x="100" y="90"/>
                    <a:pt x="84" y="37"/>
                  </a:cubicBezTo>
                  <a:cubicBezTo>
                    <a:pt x="80" y="24"/>
                    <a:pt x="74" y="12"/>
                    <a:pt x="66" y="1"/>
                  </a:cubicBezTo>
                  <a:cubicBezTo>
                    <a:pt x="65" y="0"/>
                    <a:pt x="65" y="0"/>
                    <a:pt x="65" y="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4" name="Google Shape;424;p12"/>
            <p:cNvSpPr/>
            <p:nvPr/>
          </p:nvSpPr>
          <p:spPr>
            <a:xfrm>
              <a:off x="4212450" y="3410563"/>
              <a:ext cx="63500" cy="157163"/>
            </a:xfrm>
            <a:custGeom>
              <a:avLst/>
              <a:gdLst/>
              <a:ahLst/>
              <a:cxnLst/>
              <a:rect l="l" t="t" r="r" b="b"/>
              <a:pathLst>
                <a:path w="40" h="99" extrusionOk="0">
                  <a:moveTo>
                    <a:pt x="40" y="0"/>
                  </a:moveTo>
                  <a:lnTo>
                    <a:pt x="0" y="99"/>
                  </a:lnTo>
                  <a:lnTo>
                    <a:pt x="0" y="99"/>
                  </a:lnTo>
                  <a:lnTo>
                    <a:pt x="40" y="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814B9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5" name="Google Shape;425;p12"/>
            <p:cNvSpPr/>
            <p:nvPr/>
          </p:nvSpPr>
          <p:spPr>
            <a:xfrm>
              <a:off x="4212450" y="3410563"/>
              <a:ext cx="63500" cy="157163"/>
            </a:xfrm>
            <a:custGeom>
              <a:avLst/>
              <a:gdLst/>
              <a:ahLst/>
              <a:cxnLst/>
              <a:rect l="l" t="t" r="r" b="b"/>
              <a:pathLst>
                <a:path w="40" h="99" extrusionOk="0">
                  <a:moveTo>
                    <a:pt x="40" y="0"/>
                  </a:moveTo>
                  <a:lnTo>
                    <a:pt x="0" y="99"/>
                  </a:lnTo>
                  <a:lnTo>
                    <a:pt x="0" y="99"/>
                  </a:lnTo>
                  <a:lnTo>
                    <a:pt x="40" y="0"/>
                  </a:lnTo>
                  <a:lnTo>
                    <a:pt x="4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6" name="Google Shape;426;p12"/>
            <p:cNvSpPr/>
            <p:nvPr/>
          </p:nvSpPr>
          <p:spPr>
            <a:xfrm>
              <a:off x="4212450" y="3410563"/>
              <a:ext cx="192088" cy="323850"/>
            </a:xfrm>
            <a:custGeom>
              <a:avLst/>
              <a:gdLst/>
              <a:ahLst/>
              <a:cxnLst/>
              <a:rect l="l" t="t" r="r" b="b"/>
              <a:pathLst>
                <a:path w="143" h="240" extrusionOk="0">
                  <a:moveTo>
                    <a:pt x="47" y="0"/>
                  </a:moveTo>
                  <a:cubicBezTo>
                    <a:pt x="0" y="117"/>
                    <a:pt x="0" y="117"/>
                    <a:pt x="0" y="117"/>
                  </a:cubicBezTo>
                  <a:cubicBezTo>
                    <a:pt x="0" y="117"/>
                    <a:pt x="46" y="176"/>
                    <a:pt x="109" y="240"/>
                  </a:cubicBezTo>
                  <a:cubicBezTo>
                    <a:pt x="126" y="196"/>
                    <a:pt x="137" y="151"/>
                    <a:pt x="143" y="108"/>
                  </a:cubicBezTo>
                  <a:cubicBezTo>
                    <a:pt x="47" y="0"/>
                    <a:pt x="47" y="0"/>
                    <a:pt x="47" y="0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7" name="Google Shape;427;p12"/>
            <p:cNvSpPr/>
            <p:nvPr/>
          </p:nvSpPr>
          <p:spPr>
            <a:xfrm>
              <a:off x="3421875" y="3823313"/>
              <a:ext cx="708025" cy="392113"/>
            </a:xfrm>
            <a:custGeom>
              <a:avLst/>
              <a:gdLst/>
              <a:ahLst/>
              <a:cxnLst/>
              <a:rect l="l" t="t" r="r" b="b"/>
              <a:pathLst>
                <a:path w="527" h="292" extrusionOk="0">
                  <a:moveTo>
                    <a:pt x="87" y="0"/>
                  </a:moveTo>
                  <a:cubicBezTo>
                    <a:pt x="51" y="12"/>
                    <a:pt x="22" y="31"/>
                    <a:pt x="13" y="60"/>
                  </a:cubicBezTo>
                  <a:cubicBezTo>
                    <a:pt x="5" y="87"/>
                    <a:pt x="0" y="129"/>
                    <a:pt x="5" y="176"/>
                  </a:cubicBezTo>
                  <a:cubicBezTo>
                    <a:pt x="55" y="215"/>
                    <a:pt x="114" y="250"/>
                    <a:pt x="186" y="278"/>
                  </a:cubicBezTo>
                  <a:cubicBezTo>
                    <a:pt x="211" y="287"/>
                    <a:pt x="237" y="292"/>
                    <a:pt x="264" y="292"/>
                  </a:cubicBezTo>
                  <a:cubicBezTo>
                    <a:pt x="290" y="292"/>
                    <a:pt x="316" y="287"/>
                    <a:pt x="341" y="278"/>
                  </a:cubicBezTo>
                  <a:cubicBezTo>
                    <a:pt x="413" y="250"/>
                    <a:pt x="473" y="215"/>
                    <a:pt x="522" y="176"/>
                  </a:cubicBezTo>
                  <a:cubicBezTo>
                    <a:pt x="527" y="129"/>
                    <a:pt x="522" y="87"/>
                    <a:pt x="514" y="60"/>
                  </a:cubicBezTo>
                  <a:cubicBezTo>
                    <a:pt x="505" y="31"/>
                    <a:pt x="476" y="12"/>
                    <a:pt x="441" y="0"/>
                  </a:cubicBezTo>
                  <a:cubicBezTo>
                    <a:pt x="393" y="36"/>
                    <a:pt x="331" y="58"/>
                    <a:pt x="264" y="58"/>
                  </a:cubicBezTo>
                  <a:cubicBezTo>
                    <a:pt x="196" y="58"/>
                    <a:pt x="134" y="36"/>
                    <a:pt x="87" y="0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8" name="Google Shape;428;p12"/>
            <p:cNvSpPr/>
            <p:nvPr/>
          </p:nvSpPr>
          <p:spPr>
            <a:xfrm>
              <a:off x="3406000" y="3229588"/>
              <a:ext cx="741300" cy="6714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9" name="Google Shape;429;p12"/>
            <p:cNvSpPr/>
            <p:nvPr/>
          </p:nvSpPr>
          <p:spPr>
            <a:xfrm>
              <a:off x="3450450" y="3269276"/>
              <a:ext cx="652500" cy="5907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0" name="Google Shape;430;p12"/>
            <p:cNvSpPr/>
            <p:nvPr/>
          </p:nvSpPr>
          <p:spPr>
            <a:xfrm>
              <a:off x="3477438" y="3294676"/>
              <a:ext cx="598500" cy="541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31" name="Google Shape;431;p12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32" name="Google Shape;432;p12"/>
          <p:cNvSpPr txBox="1">
            <a:spLocks noGrp="1"/>
          </p:cNvSpPr>
          <p:nvPr>
            <p:ph type="body" idx="1"/>
          </p:nvPr>
        </p:nvSpPr>
        <p:spPr>
          <a:xfrm>
            <a:off x="720000" y="1099375"/>
            <a:ext cx="7704000" cy="39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433" name="Google Shape;433;p12"/>
          <p:cNvSpPr/>
          <p:nvPr/>
        </p:nvSpPr>
        <p:spPr>
          <a:xfrm>
            <a:off x="561600" y="381100"/>
            <a:ext cx="158400" cy="158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4"/>
        </a:solidFill>
        <a:effectLst/>
      </p:bgPr>
    </p:bg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14"/>
          <p:cNvSpPr/>
          <p:nvPr/>
        </p:nvSpPr>
        <p:spPr>
          <a:xfrm>
            <a:off x="8784775" y="-13350"/>
            <a:ext cx="376200" cy="5170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437" name="Google Shape;437;p14"/>
          <p:cNvGrpSpPr/>
          <p:nvPr/>
        </p:nvGrpSpPr>
        <p:grpSpPr>
          <a:xfrm>
            <a:off x="5573012" y="-421525"/>
            <a:ext cx="4876886" cy="6812825"/>
            <a:chOff x="5573012" y="-421525"/>
            <a:chExt cx="4876886" cy="6812825"/>
          </a:xfrm>
        </p:grpSpPr>
        <p:grpSp>
          <p:nvGrpSpPr>
            <p:cNvPr id="438" name="Google Shape;438;p14"/>
            <p:cNvGrpSpPr/>
            <p:nvPr/>
          </p:nvGrpSpPr>
          <p:grpSpPr>
            <a:xfrm>
              <a:off x="7234900" y="-421525"/>
              <a:ext cx="1844700" cy="1612575"/>
              <a:chOff x="-455350" y="3743150"/>
              <a:chExt cx="1844700" cy="1612575"/>
            </a:xfrm>
          </p:grpSpPr>
          <p:sp>
            <p:nvSpPr>
              <p:cNvPr id="439" name="Google Shape;439;p14"/>
              <p:cNvSpPr/>
              <p:nvPr/>
            </p:nvSpPr>
            <p:spPr>
              <a:xfrm>
                <a:off x="-455350" y="3743150"/>
                <a:ext cx="1044400" cy="814650"/>
              </a:xfrm>
              <a:custGeom>
                <a:avLst/>
                <a:gdLst/>
                <a:ahLst/>
                <a:cxnLst/>
                <a:rect l="l" t="t" r="r" b="b"/>
                <a:pathLst>
                  <a:path w="41776" h="32586" extrusionOk="0">
                    <a:moveTo>
                      <a:pt x="41776" y="0"/>
                    </a:moveTo>
                    <a:lnTo>
                      <a:pt x="39938" y="12032"/>
                    </a:lnTo>
                    <a:lnTo>
                      <a:pt x="25065" y="28910"/>
                    </a:lnTo>
                    <a:lnTo>
                      <a:pt x="0" y="32586"/>
                    </a:lnTo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oval" w="med" len="med"/>
                <a:tailEnd type="oval" w="med" len="med"/>
              </a:ln>
            </p:spPr>
          </p:sp>
          <p:sp>
            <p:nvSpPr>
              <p:cNvPr id="440" name="Google Shape;440;p14"/>
              <p:cNvSpPr/>
              <p:nvPr/>
            </p:nvSpPr>
            <p:spPr>
              <a:xfrm>
                <a:off x="456175" y="4453700"/>
                <a:ext cx="463700" cy="342550"/>
              </a:xfrm>
              <a:custGeom>
                <a:avLst/>
                <a:gdLst/>
                <a:ahLst/>
                <a:cxnLst/>
                <a:rect l="l" t="t" r="r" b="b"/>
                <a:pathLst>
                  <a:path w="18548" h="13702" extrusionOk="0">
                    <a:moveTo>
                      <a:pt x="0" y="0"/>
                    </a:moveTo>
                    <a:lnTo>
                      <a:pt x="11697" y="3175"/>
                    </a:lnTo>
                    <a:lnTo>
                      <a:pt x="18548" y="13702"/>
                    </a:lnTo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oval" w="med" len="med"/>
                <a:tailEnd type="oval" w="med" len="med"/>
              </a:ln>
            </p:spPr>
          </p:sp>
          <p:sp>
            <p:nvSpPr>
              <p:cNvPr id="441" name="Google Shape;441;p14"/>
              <p:cNvSpPr/>
              <p:nvPr/>
            </p:nvSpPr>
            <p:spPr>
              <a:xfrm>
                <a:off x="1017550" y="4438725"/>
                <a:ext cx="371800" cy="572350"/>
              </a:xfrm>
              <a:custGeom>
                <a:avLst/>
                <a:gdLst/>
                <a:ahLst/>
                <a:cxnLst/>
                <a:rect l="l" t="t" r="r" b="b"/>
                <a:pathLst>
                  <a:path w="14872" h="22894" extrusionOk="0">
                    <a:moveTo>
                      <a:pt x="0" y="0"/>
                    </a:moveTo>
                    <a:lnTo>
                      <a:pt x="14872" y="4512"/>
                    </a:lnTo>
                    <a:lnTo>
                      <a:pt x="8856" y="22894"/>
                    </a:lnTo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oval" w="med" len="med"/>
                <a:tailEnd type="oval" w="med" len="med"/>
              </a:ln>
            </p:spPr>
          </p:sp>
          <p:sp>
            <p:nvSpPr>
              <p:cNvPr id="442" name="Google Shape;442;p14"/>
              <p:cNvSpPr/>
              <p:nvPr/>
            </p:nvSpPr>
            <p:spPr>
              <a:xfrm>
                <a:off x="-221425" y="4716550"/>
                <a:ext cx="823000" cy="639175"/>
              </a:xfrm>
              <a:custGeom>
                <a:avLst/>
                <a:gdLst/>
                <a:ahLst/>
                <a:cxnLst/>
                <a:rect l="l" t="t" r="r" b="b"/>
                <a:pathLst>
                  <a:path w="32920" h="25567" extrusionOk="0">
                    <a:moveTo>
                      <a:pt x="0" y="0"/>
                    </a:moveTo>
                    <a:lnTo>
                      <a:pt x="27239" y="8021"/>
                    </a:lnTo>
                    <a:lnTo>
                      <a:pt x="32920" y="25567"/>
                    </a:lnTo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oval" w="med" len="med"/>
                <a:tailEnd type="oval" w="med" len="med"/>
              </a:ln>
            </p:spPr>
          </p:sp>
        </p:grpSp>
        <p:grpSp>
          <p:nvGrpSpPr>
            <p:cNvPr id="443" name="Google Shape;443;p14"/>
            <p:cNvGrpSpPr/>
            <p:nvPr/>
          </p:nvGrpSpPr>
          <p:grpSpPr>
            <a:xfrm rot="-1704309">
              <a:off x="5688049" y="3726262"/>
              <a:ext cx="4646813" cy="1659695"/>
              <a:chOff x="5868464" y="-827350"/>
              <a:chExt cx="4646844" cy="1659706"/>
            </a:xfrm>
          </p:grpSpPr>
          <p:sp>
            <p:nvSpPr>
              <p:cNvPr id="444" name="Google Shape;444;p14"/>
              <p:cNvSpPr/>
              <p:nvPr/>
            </p:nvSpPr>
            <p:spPr>
              <a:xfrm rot="-1602666">
                <a:off x="5931213" y="-114685"/>
                <a:ext cx="1342324" cy="597886"/>
              </a:xfrm>
              <a:custGeom>
                <a:avLst/>
                <a:gdLst/>
                <a:ahLst/>
                <a:cxnLst/>
                <a:rect l="l" t="t" r="r" b="b"/>
                <a:pathLst>
                  <a:path w="53692" h="23915" extrusionOk="0">
                    <a:moveTo>
                      <a:pt x="0" y="11606"/>
                    </a:moveTo>
                    <a:lnTo>
                      <a:pt x="28604" y="23915"/>
                    </a:lnTo>
                    <a:lnTo>
                      <a:pt x="31183" y="2227"/>
                    </a:lnTo>
                    <a:lnTo>
                      <a:pt x="53692" y="0"/>
                    </a:lnTo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oval" w="med" len="med"/>
                <a:tailEnd type="oval" w="med" len="med"/>
              </a:ln>
            </p:spPr>
          </p:sp>
          <p:cxnSp>
            <p:nvCxnSpPr>
              <p:cNvPr id="445" name="Google Shape;445;p14"/>
              <p:cNvCxnSpPr/>
              <p:nvPr/>
            </p:nvCxnSpPr>
            <p:spPr>
              <a:xfrm rot="10800000" flipH="1">
                <a:off x="7314750" y="-237550"/>
                <a:ext cx="120900" cy="628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oval" w="med" len="med"/>
                <a:tailEnd type="oval" w="med" len="med"/>
              </a:ln>
            </p:spPr>
          </p:cxnSp>
          <p:sp>
            <p:nvSpPr>
              <p:cNvPr id="446" name="Google Shape;446;p14"/>
              <p:cNvSpPr/>
              <p:nvPr/>
            </p:nvSpPr>
            <p:spPr>
              <a:xfrm>
                <a:off x="7607525" y="-603200"/>
                <a:ext cx="775550" cy="1029300"/>
              </a:xfrm>
              <a:custGeom>
                <a:avLst/>
                <a:gdLst/>
                <a:ahLst/>
                <a:cxnLst/>
                <a:rect l="l" t="t" r="r" b="b"/>
                <a:pathLst>
                  <a:path w="31022" h="41172" extrusionOk="0">
                    <a:moveTo>
                      <a:pt x="2498" y="41172"/>
                    </a:moveTo>
                    <a:lnTo>
                      <a:pt x="0" y="29304"/>
                    </a:lnTo>
                    <a:lnTo>
                      <a:pt x="15459" y="9474"/>
                    </a:lnTo>
                    <a:lnTo>
                      <a:pt x="23734" y="9942"/>
                    </a:lnTo>
                    <a:lnTo>
                      <a:pt x="31022" y="0"/>
                    </a:lnTo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oval" w="med" len="med"/>
                <a:tailEnd type="oval" w="med" len="med"/>
              </a:ln>
            </p:spPr>
          </p:sp>
          <p:sp>
            <p:nvSpPr>
              <p:cNvPr id="447" name="Google Shape;447;p14"/>
              <p:cNvSpPr/>
              <p:nvPr/>
            </p:nvSpPr>
            <p:spPr>
              <a:xfrm>
                <a:off x="7967600" y="-83450"/>
                <a:ext cx="528400" cy="340675"/>
              </a:xfrm>
              <a:custGeom>
                <a:avLst/>
                <a:gdLst/>
                <a:ahLst/>
                <a:cxnLst/>
                <a:rect l="l" t="t" r="r" b="b"/>
                <a:pathLst>
                  <a:path w="21136" h="13627" extrusionOk="0">
                    <a:moveTo>
                      <a:pt x="0" y="10568"/>
                    </a:moveTo>
                    <a:lnTo>
                      <a:pt x="18077" y="13627"/>
                    </a:lnTo>
                    <a:lnTo>
                      <a:pt x="21136" y="0"/>
                    </a:lnTo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oval" w="med" len="med"/>
                <a:tailEnd type="oval" w="med" len="med"/>
              </a:ln>
            </p:spPr>
          </p:sp>
          <p:sp>
            <p:nvSpPr>
              <p:cNvPr id="448" name="Google Shape;448;p14"/>
              <p:cNvSpPr/>
              <p:nvPr/>
            </p:nvSpPr>
            <p:spPr>
              <a:xfrm>
                <a:off x="9279844" y="-159194"/>
                <a:ext cx="234225" cy="991550"/>
              </a:xfrm>
              <a:custGeom>
                <a:avLst/>
                <a:gdLst/>
                <a:ahLst/>
                <a:cxnLst/>
                <a:rect l="l" t="t" r="r" b="b"/>
                <a:pathLst>
                  <a:path w="9369" h="39662" extrusionOk="0">
                    <a:moveTo>
                      <a:pt x="312" y="0"/>
                    </a:moveTo>
                    <a:lnTo>
                      <a:pt x="9369" y="8744"/>
                    </a:lnTo>
                    <a:lnTo>
                      <a:pt x="0" y="39662"/>
                    </a:lnTo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oval" w="med" len="med"/>
                <a:tailEnd type="oval" w="med" len="med"/>
              </a:ln>
            </p:spPr>
          </p:sp>
          <p:sp>
            <p:nvSpPr>
              <p:cNvPr id="449" name="Google Shape;449;p14"/>
              <p:cNvSpPr/>
              <p:nvPr/>
            </p:nvSpPr>
            <p:spPr>
              <a:xfrm>
                <a:off x="7923725" y="367525"/>
                <a:ext cx="331800" cy="269375"/>
              </a:xfrm>
              <a:custGeom>
                <a:avLst/>
                <a:gdLst/>
                <a:ahLst/>
                <a:cxnLst/>
                <a:rect l="l" t="t" r="r" b="b"/>
                <a:pathLst>
                  <a:path w="13272" h="10775" extrusionOk="0">
                    <a:moveTo>
                      <a:pt x="0" y="0"/>
                    </a:moveTo>
                    <a:lnTo>
                      <a:pt x="13272" y="10775"/>
                    </a:lnTo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oval" w="med" len="med"/>
                <a:tailEnd type="oval" w="med" len="med"/>
              </a:ln>
            </p:spPr>
          </p:sp>
          <p:sp>
            <p:nvSpPr>
              <p:cNvPr id="450" name="Google Shape;450;p14"/>
              <p:cNvSpPr/>
              <p:nvPr/>
            </p:nvSpPr>
            <p:spPr>
              <a:xfrm>
                <a:off x="9476933" y="-748004"/>
                <a:ext cx="1038375" cy="452825"/>
              </a:xfrm>
              <a:custGeom>
                <a:avLst/>
                <a:gdLst/>
                <a:ahLst/>
                <a:cxnLst/>
                <a:rect l="l" t="t" r="r" b="b"/>
                <a:pathLst>
                  <a:path w="41535" h="18113" extrusionOk="0">
                    <a:moveTo>
                      <a:pt x="0" y="18113"/>
                    </a:moveTo>
                    <a:lnTo>
                      <a:pt x="20455" y="0"/>
                    </a:lnTo>
                    <a:lnTo>
                      <a:pt x="41535" y="3904"/>
                    </a:lnTo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oval" w="med" len="med"/>
                <a:tailEnd type="oval" w="med" len="med"/>
              </a:ln>
            </p:spPr>
          </p:sp>
          <p:sp>
            <p:nvSpPr>
              <p:cNvPr id="451" name="Google Shape;451;p14"/>
              <p:cNvSpPr/>
              <p:nvPr/>
            </p:nvSpPr>
            <p:spPr>
              <a:xfrm>
                <a:off x="8732375" y="-827350"/>
                <a:ext cx="431075" cy="1425250"/>
              </a:xfrm>
              <a:custGeom>
                <a:avLst/>
                <a:gdLst/>
                <a:ahLst/>
                <a:cxnLst/>
                <a:rect l="l" t="t" r="r" b="b"/>
                <a:pathLst>
                  <a:path w="17243" h="57010" extrusionOk="0">
                    <a:moveTo>
                      <a:pt x="17243" y="0"/>
                    </a:moveTo>
                    <a:lnTo>
                      <a:pt x="0" y="19189"/>
                    </a:lnTo>
                    <a:lnTo>
                      <a:pt x="278" y="44774"/>
                    </a:lnTo>
                    <a:lnTo>
                      <a:pt x="11959" y="57010"/>
                    </a:lnTo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oval" w="med" len="med"/>
                <a:tailEnd type="oval" w="med" len="med"/>
              </a:ln>
            </p:spPr>
          </p:sp>
        </p:grpSp>
      </p:grpSp>
      <p:sp>
        <p:nvSpPr>
          <p:cNvPr id="452" name="Google Shape;452;p14"/>
          <p:cNvSpPr/>
          <p:nvPr/>
        </p:nvSpPr>
        <p:spPr>
          <a:xfrm>
            <a:off x="561600" y="381100"/>
            <a:ext cx="158400" cy="158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453" name="Google Shape;453;p14"/>
          <p:cNvGrpSpPr/>
          <p:nvPr/>
        </p:nvGrpSpPr>
        <p:grpSpPr>
          <a:xfrm rot="-521004" flipH="1">
            <a:off x="7610870" y="4079274"/>
            <a:ext cx="1461593" cy="1058589"/>
            <a:chOff x="3234551" y="1124475"/>
            <a:chExt cx="2884487" cy="2089150"/>
          </a:xfrm>
        </p:grpSpPr>
        <p:sp>
          <p:nvSpPr>
            <p:cNvPr id="454" name="Google Shape;454;p14"/>
            <p:cNvSpPr/>
            <p:nvPr/>
          </p:nvSpPr>
          <p:spPr>
            <a:xfrm>
              <a:off x="3426638" y="1759475"/>
              <a:ext cx="608013" cy="984250"/>
            </a:xfrm>
            <a:custGeom>
              <a:avLst/>
              <a:gdLst/>
              <a:ahLst/>
              <a:cxnLst/>
              <a:rect l="l" t="t" r="r" b="b"/>
              <a:pathLst>
                <a:path w="247" h="400" extrusionOk="0">
                  <a:moveTo>
                    <a:pt x="6" y="400"/>
                  </a:moveTo>
                  <a:cubicBezTo>
                    <a:pt x="0" y="298"/>
                    <a:pt x="13" y="158"/>
                    <a:pt x="112" y="67"/>
                  </a:cubicBezTo>
                  <a:cubicBezTo>
                    <a:pt x="173" y="11"/>
                    <a:pt x="236" y="0"/>
                    <a:pt x="239" y="0"/>
                  </a:cubicBezTo>
                  <a:cubicBezTo>
                    <a:pt x="247" y="50"/>
                    <a:pt x="247" y="50"/>
                    <a:pt x="247" y="50"/>
                  </a:cubicBezTo>
                  <a:cubicBezTo>
                    <a:pt x="243" y="25"/>
                    <a:pt x="243" y="25"/>
                    <a:pt x="243" y="25"/>
                  </a:cubicBezTo>
                  <a:cubicBezTo>
                    <a:pt x="247" y="50"/>
                    <a:pt x="247" y="50"/>
                    <a:pt x="247" y="50"/>
                  </a:cubicBezTo>
                  <a:cubicBezTo>
                    <a:pt x="238" y="51"/>
                    <a:pt x="38" y="88"/>
                    <a:pt x="56" y="397"/>
                  </a:cubicBezTo>
                  <a:lnTo>
                    <a:pt x="6" y="40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5" name="Google Shape;455;p14"/>
            <p:cNvSpPr/>
            <p:nvPr/>
          </p:nvSpPr>
          <p:spPr>
            <a:xfrm>
              <a:off x="3234551" y="1881713"/>
              <a:ext cx="512763" cy="944563"/>
            </a:xfrm>
            <a:custGeom>
              <a:avLst/>
              <a:gdLst/>
              <a:ahLst/>
              <a:cxnLst/>
              <a:rect l="l" t="t" r="r" b="b"/>
              <a:pathLst>
                <a:path w="208" h="384" extrusionOk="0">
                  <a:moveTo>
                    <a:pt x="205" y="157"/>
                  </a:moveTo>
                  <a:cubicBezTo>
                    <a:pt x="127" y="11"/>
                    <a:pt x="127" y="11"/>
                    <a:pt x="127" y="11"/>
                  </a:cubicBezTo>
                  <a:cubicBezTo>
                    <a:pt x="121" y="0"/>
                    <a:pt x="105" y="1"/>
                    <a:pt x="101" y="12"/>
                  </a:cubicBezTo>
                  <a:cubicBezTo>
                    <a:pt x="70" y="85"/>
                    <a:pt x="0" y="286"/>
                    <a:pt x="82" y="384"/>
                  </a:cubicBezTo>
                  <a:cubicBezTo>
                    <a:pt x="142" y="384"/>
                    <a:pt x="142" y="384"/>
                    <a:pt x="142" y="384"/>
                  </a:cubicBezTo>
                  <a:cubicBezTo>
                    <a:pt x="142" y="384"/>
                    <a:pt x="185" y="243"/>
                    <a:pt x="207" y="174"/>
                  </a:cubicBezTo>
                  <a:cubicBezTo>
                    <a:pt x="208" y="168"/>
                    <a:pt x="208" y="163"/>
                    <a:pt x="205" y="1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6" name="Google Shape;456;p14"/>
            <p:cNvSpPr/>
            <p:nvPr/>
          </p:nvSpPr>
          <p:spPr>
            <a:xfrm>
              <a:off x="3359963" y="2826275"/>
              <a:ext cx="307975" cy="387350"/>
            </a:xfrm>
            <a:custGeom>
              <a:avLst/>
              <a:gdLst/>
              <a:ahLst/>
              <a:cxnLst/>
              <a:rect l="l" t="t" r="r" b="b"/>
              <a:pathLst>
                <a:path w="125" h="157" extrusionOk="0">
                  <a:moveTo>
                    <a:pt x="119" y="34"/>
                  </a:moveTo>
                  <a:cubicBezTo>
                    <a:pt x="90" y="0"/>
                    <a:pt x="90" y="0"/>
                    <a:pt x="90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1" y="0"/>
                    <a:pt x="0" y="15"/>
                    <a:pt x="8" y="99"/>
                  </a:cubicBezTo>
                  <a:cubicBezTo>
                    <a:pt x="14" y="157"/>
                    <a:pt x="81" y="156"/>
                    <a:pt x="111" y="152"/>
                  </a:cubicBezTo>
                  <a:cubicBezTo>
                    <a:pt x="119" y="151"/>
                    <a:pt x="125" y="144"/>
                    <a:pt x="125" y="135"/>
                  </a:cubicBezTo>
                  <a:cubicBezTo>
                    <a:pt x="125" y="126"/>
                    <a:pt x="117" y="118"/>
                    <a:pt x="107" y="119"/>
                  </a:cubicBezTo>
                  <a:cubicBezTo>
                    <a:pt x="85" y="121"/>
                    <a:pt x="51" y="117"/>
                    <a:pt x="51" y="76"/>
                  </a:cubicBezTo>
                  <a:cubicBezTo>
                    <a:pt x="51" y="41"/>
                    <a:pt x="80" y="52"/>
                    <a:pt x="98" y="61"/>
                  </a:cubicBezTo>
                  <a:cubicBezTo>
                    <a:pt x="105" y="65"/>
                    <a:pt x="114" y="63"/>
                    <a:pt x="119" y="57"/>
                  </a:cubicBezTo>
                  <a:cubicBezTo>
                    <a:pt x="125" y="50"/>
                    <a:pt x="125" y="41"/>
                    <a:pt x="119" y="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7" name="Google Shape;457;p14"/>
            <p:cNvSpPr/>
            <p:nvPr/>
          </p:nvSpPr>
          <p:spPr>
            <a:xfrm>
              <a:off x="3502838" y="2142063"/>
              <a:ext cx="244475" cy="684213"/>
            </a:xfrm>
            <a:custGeom>
              <a:avLst/>
              <a:gdLst/>
              <a:ahLst/>
              <a:cxnLst/>
              <a:rect l="l" t="t" r="r" b="b"/>
              <a:pathLst>
                <a:path w="99" h="278" extrusionOk="0">
                  <a:moveTo>
                    <a:pt x="98" y="68"/>
                  </a:moveTo>
                  <a:cubicBezTo>
                    <a:pt x="99" y="62"/>
                    <a:pt x="99" y="57"/>
                    <a:pt x="96" y="51"/>
                  </a:cubicBezTo>
                  <a:cubicBezTo>
                    <a:pt x="69" y="0"/>
                    <a:pt x="69" y="0"/>
                    <a:pt x="69" y="0"/>
                  </a:cubicBezTo>
                  <a:cubicBezTo>
                    <a:pt x="3" y="83"/>
                    <a:pt x="0" y="278"/>
                    <a:pt x="0" y="278"/>
                  </a:cubicBezTo>
                  <a:cubicBezTo>
                    <a:pt x="0" y="278"/>
                    <a:pt x="0" y="278"/>
                    <a:pt x="0" y="278"/>
                  </a:cubicBezTo>
                  <a:cubicBezTo>
                    <a:pt x="33" y="278"/>
                    <a:pt x="33" y="278"/>
                    <a:pt x="33" y="278"/>
                  </a:cubicBezTo>
                  <a:cubicBezTo>
                    <a:pt x="33" y="278"/>
                    <a:pt x="76" y="137"/>
                    <a:pt x="98" y="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8" name="Google Shape;458;p14"/>
            <p:cNvSpPr/>
            <p:nvPr/>
          </p:nvSpPr>
          <p:spPr>
            <a:xfrm>
              <a:off x="5318938" y="1759475"/>
              <a:ext cx="608013" cy="984250"/>
            </a:xfrm>
            <a:custGeom>
              <a:avLst/>
              <a:gdLst/>
              <a:ahLst/>
              <a:cxnLst/>
              <a:rect l="l" t="t" r="r" b="b"/>
              <a:pathLst>
                <a:path w="247" h="400" extrusionOk="0">
                  <a:moveTo>
                    <a:pt x="241" y="400"/>
                  </a:moveTo>
                  <a:cubicBezTo>
                    <a:pt x="190" y="397"/>
                    <a:pt x="190" y="397"/>
                    <a:pt x="190" y="397"/>
                  </a:cubicBezTo>
                  <a:cubicBezTo>
                    <a:pt x="209" y="88"/>
                    <a:pt x="8" y="51"/>
                    <a:pt x="0" y="5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10" y="0"/>
                    <a:pt x="74" y="11"/>
                    <a:pt x="134" y="67"/>
                  </a:cubicBezTo>
                  <a:cubicBezTo>
                    <a:pt x="233" y="158"/>
                    <a:pt x="247" y="298"/>
                    <a:pt x="241" y="40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9" name="Google Shape;459;p14"/>
            <p:cNvSpPr/>
            <p:nvPr/>
          </p:nvSpPr>
          <p:spPr>
            <a:xfrm>
              <a:off x="5604688" y="1881713"/>
              <a:ext cx="514350" cy="944563"/>
            </a:xfrm>
            <a:custGeom>
              <a:avLst/>
              <a:gdLst/>
              <a:ahLst/>
              <a:cxnLst/>
              <a:rect l="l" t="t" r="r" b="b"/>
              <a:pathLst>
                <a:path w="209" h="384" extrusionOk="0">
                  <a:moveTo>
                    <a:pt x="3" y="157"/>
                  </a:moveTo>
                  <a:cubicBezTo>
                    <a:pt x="82" y="11"/>
                    <a:pt x="82" y="11"/>
                    <a:pt x="82" y="11"/>
                  </a:cubicBezTo>
                  <a:cubicBezTo>
                    <a:pt x="88" y="0"/>
                    <a:pt x="103" y="1"/>
                    <a:pt x="108" y="12"/>
                  </a:cubicBezTo>
                  <a:cubicBezTo>
                    <a:pt x="138" y="85"/>
                    <a:pt x="209" y="286"/>
                    <a:pt x="126" y="384"/>
                  </a:cubicBezTo>
                  <a:cubicBezTo>
                    <a:pt x="67" y="384"/>
                    <a:pt x="67" y="384"/>
                    <a:pt x="67" y="384"/>
                  </a:cubicBezTo>
                  <a:cubicBezTo>
                    <a:pt x="67" y="384"/>
                    <a:pt x="24" y="243"/>
                    <a:pt x="2" y="174"/>
                  </a:cubicBezTo>
                  <a:cubicBezTo>
                    <a:pt x="0" y="168"/>
                    <a:pt x="1" y="163"/>
                    <a:pt x="3" y="1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0" name="Google Shape;460;p14"/>
            <p:cNvSpPr/>
            <p:nvPr/>
          </p:nvSpPr>
          <p:spPr>
            <a:xfrm>
              <a:off x="5682476" y="2826275"/>
              <a:ext cx="307975" cy="387350"/>
            </a:xfrm>
            <a:custGeom>
              <a:avLst/>
              <a:gdLst/>
              <a:ahLst/>
              <a:cxnLst/>
              <a:rect l="l" t="t" r="r" b="b"/>
              <a:pathLst>
                <a:path w="125" h="157" extrusionOk="0">
                  <a:moveTo>
                    <a:pt x="6" y="34"/>
                  </a:moveTo>
                  <a:cubicBezTo>
                    <a:pt x="36" y="0"/>
                    <a:pt x="36" y="0"/>
                    <a:pt x="36" y="0"/>
                  </a:cubicBezTo>
                  <a:cubicBezTo>
                    <a:pt x="95" y="0"/>
                    <a:pt x="95" y="0"/>
                    <a:pt x="95" y="0"/>
                  </a:cubicBezTo>
                  <a:cubicBezTo>
                    <a:pt x="95" y="0"/>
                    <a:pt x="125" y="15"/>
                    <a:pt x="117" y="99"/>
                  </a:cubicBezTo>
                  <a:cubicBezTo>
                    <a:pt x="112" y="157"/>
                    <a:pt x="45" y="156"/>
                    <a:pt x="15" y="152"/>
                  </a:cubicBezTo>
                  <a:cubicBezTo>
                    <a:pt x="6" y="151"/>
                    <a:pt x="0" y="144"/>
                    <a:pt x="0" y="135"/>
                  </a:cubicBezTo>
                  <a:cubicBezTo>
                    <a:pt x="0" y="126"/>
                    <a:pt x="9" y="118"/>
                    <a:pt x="18" y="119"/>
                  </a:cubicBezTo>
                  <a:cubicBezTo>
                    <a:pt x="40" y="121"/>
                    <a:pt x="75" y="117"/>
                    <a:pt x="75" y="76"/>
                  </a:cubicBezTo>
                  <a:cubicBezTo>
                    <a:pt x="75" y="41"/>
                    <a:pt x="45" y="52"/>
                    <a:pt x="28" y="61"/>
                  </a:cubicBezTo>
                  <a:cubicBezTo>
                    <a:pt x="21" y="65"/>
                    <a:pt x="12" y="63"/>
                    <a:pt x="6" y="57"/>
                  </a:cubicBezTo>
                  <a:cubicBezTo>
                    <a:pt x="1" y="50"/>
                    <a:pt x="1" y="41"/>
                    <a:pt x="6" y="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1" name="Google Shape;461;p14"/>
            <p:cNvSpPr/>
            <p:nvPr/>
          </p:nvSpPr>
          <p:spPr>
            <a:xfrm>
              <a:off x="5604688" y="2142063"/>
              <a:ext cx="246063" cy="684213"/>
            </a:xfrm>
            <a:custGeom>
              <a:avLst/>
              <a:gdLst/>
              <a:ahLst/>
              <a:cxnLst/>
              <a:rect l="l" t="t" r="r" b="b"/>
              <a:pathLst>
                <a:path w="100" h="278" extrusionOk="0">
                  <a:moveTo>
                    <a:pt x="2" y="68"/>
                  </a:moveTo>
                  <a:cubicBezTo>
                    <a:pt x="0" y="62"/>
                    <a:pt x="1" y="57"/>
                    <a:pt x="3" y="51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96" y="83"/>
                    <a:pt x="100" y="278"/>
                    <a:pt x="100" y="278"/>
                  </a:cubicBezTo>
                  <a:cubicBezTo>
                    <a:pt x="100" y="278"/>
                    <a:pt x="100" y="278"/>
                    <a:pt x="100" y="278"/>
                  </a:cubicBezTo>
                  <a:cubicBezTo>
                    <a:pt x="67" y="278"/>
                    <a:pt x="67" y="278"/>
                    <a:pt x="67" y="278"/>
                  </a:cubicBezTo>
                  <a:cubicBezTo>
                    <a:pt x="67" y="278"/>
                    <a:pt x="24" y="137"/>
                    <a:pt x="2" y="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2" name="Google Shape;462;p14"/>
            <p:cNvSpPr/>
            <p:nvPr/>
          </p:nvSpPr>
          <p:spPr>
            <a:xfrm>
              <a:off x="3923526" y="1124475"/>
              <a:ext cx="366713" cy="766763"/>
            </a:xfrm>
            <a:custGeom>
              <a:avLst/>
              <a:gdLst/>
              <a:ahLst/>
              <a:cxnLst/>
              <a:rect l="l" t="t" r="r" b="b"/>
              <a:pathLst>
                <a:path w="149" h="312" extrusionOk="0">
                  <a:moveTo>
                    <a:pt x="149" y="49"/>
                  </a:moveTo>
                  <a:cubicBezTo>
                    <a:pt x="127" y="62"/>
                    <a:pt x="107" y="77"/>
                    <a:pt x="89" y="95"/>
                  </a:cubicBezTo>
                  <a:cubicBezTo>
                    <a:pt x="34" y="151"/>
                    <a:pt x="0" y="227"/>
                    <a:pt x="0" y="312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24"/>
                    <a:pt x="37" y="0"/>
                    <a:pt x="70" y="14"/>
                  </a:cubicBezTo>
                  <a:lnTo>
                    <a:pt x="149" y="4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3" name="Google Shape;463;p14"/>
            <p:cNvSpPr/>
            <p:nvPr/>
          </p:nvSpPr>
          <p:spPr>
            <a:xfrm>
              <a:off x="5060176" y="1124475"/>
              <a:ext cx="369888" cy="766763"/>
            </a:xfrm>
            <a:custGeom>
              <a:avLst/>
              <a:gdLst/>
              <a:ahLst/>
              <a:cxnLst/>
              <a:rect l="l" t="t" r="r" b="b"/>
              <a:pathLst>
                <a:path w="150" h="312" extrusionOk="0">
                  <a:moveTo>
                    <a:pt x="150" y="60"/>
                  </a:moveTo>
                  <a:cubicBezTo>
                    <a:pt x="150" y="312"/>
                    <a:pt x="150" y="312"/>
                    <a:pt x="150" y="312"/>
                  </a:cubicBezTo>
                  <a:cubicBezTo>
                    <a:pt x="150" y="200"/>
                    <a:pt x="90" y="102"/>
                    <a:pt x="0" y="49"/>
                  </a:cubicBezTo>
                  <a:cubicBezTo>
                    <a:pt x="80" y="14"/>
                    <a:pt x="80" y="14"/>
                    <a:pt x="80" y="14"/>
                  </a:cubicBezTo>
                  <a:cubicBezTo>
                    <a:pt x="113" y="0"/>
                    <a:pt x="150" y="24"/>
                    <a:pt x="150" y="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4" name="Google Shape;464;p14"/>
            <p:cNvSpPr/>
            <p:nvPr/>
          </p:nvSpPr>
          <p:spPr>
            <a:xfrm>
              <a:off x="3923526" y="1138763"/>
              <a:ext cx="1506537" cy="1154113"/>
            </a:xfrm>
            <a:custGeom>
              <a:avLst/>
              <a:gdLst/>
              <a:ahLst/>
              <a:cxnLst/>
              <a:rect l="l" t="t" r="r" b="b"/>
              <a:pathLst>
                <a:path w="612" h="469" extrusionOk="0">
                  <a:moveTo>
                    <a:pt x="612" y="469"/>
                  </a:moveTo>
                  <a:cubicBezTo>
                    <a:pt x="612" y="306"/>
                    <a:pt x="612" y="306"/>
                    <a:pt x="612" y="306"/>
                  </a:cubicBezTo>
                  <a:cubicBezTo>
                    <a:pt x="612" y="137"/>
                    <a:pt x="475" y="0"/>
                    <a:pt x="306" y="0"/>
                  </a:cubicBezTo>
                  <a:cubicBezTo>
                    <a:pt x="137" y="0"/>
                    <a:pt x="0" y="137"/>
                    <a:pt x="0" y="306"/>
                  </a:cubicBezTo>
                  <a:cubicBezTo>
                    <a:pt x="0" y="469"/>
                    <a:pt x="0" y="469"/>
                    <a:pt x="0" y="469"/>
                  </a:cubicBezTo>
                  <a:lnTo>
                    <a:pt x="612" y="46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5" name="Google Shape;465;p14"/>
            <p:cNvSpPr/>
            <p:nvPr/>
          </p:nvSpPr>
          <p:spPr>
            <a:xfrm>
              <a:off x="3923526" y="2191275"/>
              <a:ext cx="1506537" cy="42863"/>
            </a:xfrm>
            <a:custGeom>
              <a:avLst/>
              <a:gdLst/>
              <a:ahLst/>
              <a:cxnLst/>
              <a:rect l="l" t="t" r="r" b="b"/>
              <a:pathLst>
                <a:path w="612" h="17" extrusionOk="0">
                  <a:moveTo>
                    <a:pt x="0" y="0"/>
                  </a:moveTo>
                  <a:cubicBezTo>
                    <a:pt x="0" y="6"/>
                    <a:pt x="0" y="12"/>
                    <a:pt x="0" y="17"/>
                  </a:cubicBezTo>
                  <a:cubicBezTo>
                    <a:pt x="612" y="17"/>
                    <a:pt x="612" y="17"/>
                    <a:pt x="612" y="17"/>
                  </a:cubicBezTo>
                  <a:cubicBezTo>
                    <a:pt x="612" y="12"/>
                    <a:pt x="612" y="6"/>
                    <a:pt x="611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6" name="Google Shape;466;p14"/>
            <p:cNvSpPr/>
            <p:nvPr/>
          </p:nvSpPr>
          <p:spPr>
            <a:xfrm>
              <a:off x="4056876" y="1268938"/>
              <a:ext cx="1239900" cy="8127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7" name="Google Shape;467;p14"/>
            <p:cNvSpPr/>
            <p:nvPr/>
          </p:nvSpPr>
          <p:spPr>
            <a:xfrm>
              <a:off x="3923526" y="2292875"/>
              <a:ext cx="1506537" cy="474663"/>
            </a:xfrm>
            <a:custGeom>
              <a:avLst/>
              <a:gdLst/>
              <a:ahLst/>
              <a:cxnLst/>
              <a:rect l="l" t="t" r="r" b="b"/>
              <a:pathLst>
                <a:path w="612" h="193" extrusionOk="0">
                  <a:moveTo>
                    <a:pt x="612" y="0"/>
                  </a:moveTo>
                  <a:cubicBezTo>
                    <a:pt x="612" y="107"/>
                    <a:pt x="475" y="193"/>
                    <a:pt x="306" y="193"/>
                  </a:cubicBezTo>
                  <a:cubicBezTo>
                    <a:pt x="137" y="193"/>
                    <a:pt x="0" y="107"/>
                    <a:pt x="0" y="0"/>
                  </a:cubicBezTo>
                  <a:lnTo>
                    <a:pt x="6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8" name="Google Shape;468;p14"/>
            <p:cNvSpPr/>
            <p:nvPr/>
          </p:nvSpPr>
          <p:spPr>
            <a:xfrm>
              <a:off x="3923526" y="2292875"/>
              <a:ext cx="1506537" cy="77788"/>
            </a:xfrm>
            <a:custGeom>
              <a:avLst/>
              <a:gdLst/>
              <a:ahLst/>
              <a:cxnLst/>
              <a:rect l="l" t="t" r="r" b="b"/>
              <a:pathLst>
                <a:path w="612" h="32" extrusionOk="0">
                  <a:moveTo>
                    <a:pt x="608" y="32"/>
                  </a:moveTo>
                  <a:cubicBezTo>
                    <a:pt x="610" y="21"/>
                    <a:pt x="612" y="11"/>
                    <a:pt x="61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"/>
                    <a:pt x="1" y="21"/>
                    <a:pt x="4" y="32"/>
                  </a:cubicBezTo>
                  <a:lnTo>
                    <a:pt x="608" y="32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9" name="Google Shape;469;p14"/>
            <p:cNvSpPr/>
            <p:nvPr/>
          </p:nvSpPr>
          <p:spPr>
            <a:xfrm>
              <a:off x="4231501" y="1576913"/>
              <a:ext cx="206400" cy="3174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0" name="Google Shape;470;p14"/>
            <p:cNvSpPr/>
            <p:nvPr/>
          </p:nvSpPr>
          <p:spPr>
            <a:xfrm>
              <a:off x="4915713" y="1576913"/>
              <a:ext cx="203100" cy="3174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1" name="Google Shape;471;p14"/>
            <p:cNvSpPr/>
            <p:nvPr/>
          </p:nvSpPr>
          <p:spPr>
            <a:xfrm>
              <a:off x="4361676" y="2534175"/>
              <a:ext cx="630238" cy="233363"/>
            </a:xfrm>
            <a:custGeom>
              <a:avLst/>
              <a:gdLst/>
              <a:ahLst/>
              <a:cxnLst/>
              <a:rect l="l" t="t" r="r" b="b"/>
              <a:pathLst>
                <a:path w="256" h="95" extrusionOk="0">
                  <a:moveTo>
                    <a:pt x="0" y="77"/>
                  </a:moveTo>
                  <a:cubicBezTo>
                    <a:pt x="39" y="88"/>
                    <a:pt x="82" y="95"/>
                    <a:pt x="128" y="95"/>
                  </a:cubicBezTo>
                  <a:cubicBezTo>
                    <a:pt x="173" y="95"/>
                    <a:pt x="217" y="88"/>
                    <a:pt x="256" y="77"/>
                  </a:cubicBezTo>
                  <a:cubicBezTo>
                    <a:pt x="236" y="32"/>
                    <a:pt x="186" y="0"/>
                    <a:pt x="128" y="0"/>
                  </a:cubicBezTo>
                  <a:cubicBezTo>
                    <a:pt x="70" y="0"/>
                    <a:pt x="20" y="32"/>
                    <a:pt x="0" y="7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15"/>
          <p:cNvSpPr/>
          <p:nvPr/>
        </p:nvSpPr>
        <p:spPr>
          <a:xfrm>
            <a:off x="6264826" y="0"/>
            <a:ext cx="2888100" cy="5170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74" name="Google Shape;474;p15"/>
          <p:cNvSpPr/>
          <p:nvPr/>
        </p:nvSpPr>
        <p:spPr>
          <a:xfrm>
            <a:off x="519725" y="790150"/>
            <a:ext cx="193500" cy="19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475" name="Google Shape;475;p15"/>
          <p:cNvGrpSpPr/>
          <p:nvPr/>
        </p:nvGrpSpPr>
        <p:grpSpPr>
          <a:xfrm>
            <a:off x="5168725" y="1165586"/>
            <a:ext cx="2200025" cy="3442991"/>
            <a:chOff x="5478500" y="1165587"/>
            <a:chExt cx="2200025" cy="3442991"/>
          </a:xfrm>
        </p:grpSpPr>
        <p:grpSp>
          <p:nvGrpSpPr>
            <p:cNvPr id="476" name="Google Shape;476;p15"/>
            <p:cNvGrpSpPr/>
            <p:nvPr/>
          </p:nvGrpSpPr>
          <p:grpSpPr>
            <a:xfrm>
              <a:off x="5640312" y="1165587"/>
              <a:ext cx="1858505" cy="3442991"/>
              <a:chOff x="2898962" y="1165588"/>
              <a:chExt cx="1858505" cy="3442991"/>
            </a:xfrm>
          </p:grpSpPr>
          <p:sp>
            <p:nvSpPr>
              <p:cNvPr id="477" name="Google Shape;477;p15"/>
              <p:cNvSpPr/>
              <p:nvPr/>
            </p:nvSpPr>
            <p:spPr>
              <a:xfrm>
                <a:off x="3175338" y="1375139"/>
                <a:ext cx="328613" cy="414338"/>
              </a:xfrm>
              <a:custGeom>
                <a:avLst/>
                <a:gdLst/>
                <a:ahLst/>
                <a:cxnLst/>
                <a:rect l="l" t="t" r="r" b="b"/>
                <a:pathLst>
                  <a:path w="244" h="308" extrusionOk="0">
                    <a:moveTo>
                      <a:pt x="233" y="154"/>
                    </a:moveTo>
                    <a:cubicBezTo>
                      <a:pt x="233" y="69"/>
                      <a:pt x="181" y="0"/>
                      <a:pt x="116" y="0"/>
                    </a:cubicBezTo>
                    <a:cubicBezTo>
                      <a:pt x="52" y="0"/>
                      <a:pt x="0" y="69"/>
                      <a:pt x="0" y="154"/>
                    </a:cubicBezTo>
                    <a:cubicBezTo>
                      <a:pt x="0" y="239"/>
                      <a:pt x="114" y="308"/>
                      <a:pt x="179" y="308"/>
                    </a:cubicBezTo>
                    <a:cubicBezTo>
                      <a:pt x="244" y="308"/>
                      <a:pt x="233" y="239"/>
                      <a:pt x="233" y="15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8" name="Google Shape;478;p15"/>
              <p:cNvSpPr/>
              <p:nvPr/>
            </p:nvSpPr>
            <p:spPr>
              <a:xfrm>
                <a:off x="4245313" y="1375139"/>
                <a:ext cx="328613" cy="414338"/>
              </a:xfrm>
              <a:custGeom>
                <a:avLst/>
                <a:gdLst/>
                <a:ahLst/>
                <a:cxnLst/>
                <a:rect l="l" t="t" r="r" b="b"/>
                <a:pathLst>
                  <a:path w="244" h="308" extrusionOk="0">
                    <a:moveTo>
                      <a:pt x="10" y="154"/>
                    </a:moveTo>
                    <a:cubicBezTo>
                      <a:pt x="10" y="69"/>
                      <a:pt x="63" y="0"/>
                      <a:pt x="127" y="0"/>
                    </a:cubicBezTo>
                    <a:cubicBezTo>
                      <a:pt x="192" y="0"/>
                      <a:pt x="244" y="69"/>
                      <a:pt x="244" y="154"/>
                    </a:cubicBezTo>
                    <a:cubicBezTo>
                      <a:pt x="244" y="239"/>
                      <a:pt x="129" y="308"/>
                      <a:pt x="65" y="308"/>
                    </a:cubicBezTo>
                    <a:cubicBezTo>
                      <a:pt x="0" y="308"/>
                      <a:pt x="10" y="239"/>
                      <a:pt x="10" y="15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9" name="Google Shape;479;p15"/>
              <p:cNvSpPr/>
              <p:nvPr/>
            </p:nvSpPr>
            <p:spPr>
              <a:xfrm>
                <a:off x="3310275" y="1165588"/>
                <a:ext cx="1128713" cy="927099"/>
              </a:xfrm>
              <a:custGeom>
                <a:avLst/>
                <a:gdLst/>
                <a:ahLst/>
                <a:cxnLst/>
                <a:rect l="l" t="t" r="r" b="b"/>
                <a:pathLst>
                  <a:path w="838" h="689" extrusionOk="0">
                    <a:moveTo>
                      <a:pt x="344" y="597"/>
                    </a:moveTo>
                    <a:cubicBezTo>
                      <a:pt x="340" y="597"/>
                      <a:pt x="336" y="593"/>
                      <a:pt x="336" y="589"/>
                    </a:cubicBezTo>
                    <a:cubicBezTo>
                      <a:pt x="336" y="568"/>
                      <a:pt x="336" y="568"/>
                      <a:pt x="336" y="568"/>
                    </a:cubicBezTo>
                    <a:cubicBezTo>
                      <a:pt x="336" y="564"/>
                      <a:pt x="340" y="561"/>
                      <a:pt x="344" y="561"/>
                    </a:cubicBezTo>
                    <a:cubicBezTo>
                      <a:pt x="494" y="561"/>
                      <a:pt x="494" y="561"/>
                      <a:pt x="494" y="561"/>
                    </a:cubicBezTo>
                    <a:cubicBezTo>
                      <a:pt x="498" y="561"/>
                      <a:pt x="501" y="564"/>
                      <a:pt x="501" y="568"/>
                    </a:cubicBezTo>
                    <a:cubicBezTo>
                      <a:pt x="501" y="589"/>
                      <a:pt x="501" y="589"/>
                      <a:pt x="501" y="589"/>
                    </a:cubicBezTo>
                    <a:cubicBezTo>
                      <a:pt x="501" y="593"/>
                      <a:pt x="498" y="597"/>
                      <a:pt x="494" y="597"/>
                    </a:cubicBezTo>
                    <a:cubicBezTo>
                      <a:pt x="344" y="597"/>
                      <a:pt x="344" y="597"/>
                      <a:pt x="344" y="597"/>
                    </a:cubicBezTo>
                    <a:moveTo>
                      <a:pt x="691" y="76"/>
                    </a:moveTo>
                    <a:cubicBezTo>
                      <a:pt x="649" y="116"/>
                      <a:pt x="543" y="145"/>
                      <a:pt x="419" y="145"/>
                    </a:cubicBezTo>
                    <a:cubicBezTo>
                      <a:pt x="294" y="145"/>
                      <a:pt x="188" y="116"/>
                      <a:pt x="147" y="76"/>
                    </a:cubicBezTo>
                    <a:cubicBezTo>
                      <a:pt x="147" y="76"/>
                      <a:pt x="147" y="76"/>
                      <a:pt x="147" y="76"/>
                    </a:cubicBezTo>
                    <a:cubicBezTo>
                      <a:pt x="109" y="100"/>
                      <a:pt x="76" y="129"/>
                      <a:pt x="50" y="161"/>
                    </a:cubicBezTo>
                    <a:cubicBezTo>
                      <a:pt x="97" y="181"/>
                      <a:pt x="132" y="239"/>
                      <a:pt x="132" y="309"/>
                    </a:cubicBezTo>
                    <a:cubicBezTo>
                      <a:pt x="132" y="394"/>
                      <a:pt x="143" y="463"/>
                      <a:pt x="78" y="463"/>
                    </a:cubicBezTo>
                    <a:cubicBezTo>
                      <a:pt x="56" y="463"/>
                      <a:pt x="27" y="455"/>
                      <a:pt x="0" y="440"/>
                    </a:cubicBezTo>
                    <a:cubicBezTo>
                      <a:pt x="52" y="584"/>
                      <a:pt x="220" y="689"/>
                      <a:pt x="419" y="689"/>
                    </a:cubicBezTo>
                    <a:cubicBezTo>
                      <a:pt x="618" y="689"/>
                      <a:pt x="786" y="584"/>
                      <a:pt x="838" y="440"/>
                    </a:cubicBezTo>
                    <a:cubicBezTo>
                      <a:pt x="810" y="455"/>
                      <a:pt x="782" y="463"/>
                      <a:pt x="760" y="463"/>
                    </a:cubicBezTo>
                    <a:cubicBezTo>
                      <a:pt x="695" y="463"/>
                      <a:pt x="705" y="394"/>
                      <a:pt x="705" y="309"/>
                    </a:cubicBezTo>
                    <a:cubicBezTo>
                      <a:pt x="705" y="239"/>
                      <a:pt x="740" y="181"/>
                      <a:pt x="788" y="161"/>
                    </a:cubicBezTo>
                    <a:cubicBezTo>
                      <a:pt x="762" y="129"/>
                      <a:pt x="729" y="100"/>
                      <a:pt x="691" y="76"/>
                    </a:cubicBezTo>
                    <a:cubicBezTo>
                      <a:pt x="691" y="76"/>
                      <a:pt x="691" y="76"/>
                      <a:pt x="691" y="76"/>
                    </a:cubicBezTo>
                    <a:moveTo>
                      <a:pt x="419" y="0"/>
                    </a:moveTo>
                    <a:cubicBezTo>
                      <a:pt x="324" y="0"/>
                      <a:pt x="237" y="24"/>
                      <a:pt x="166" y="64"/>
                    </a:cubicBezTo>
                    <a:cubicBezTo>
                      <a:pt x="201" y="94"/>
                      <a:pt x="291" y="124"/>
                      <a:pt x="419" y="124"/>
                    </a:cubicBezTo>
                    <a:cubicBezTo>
                      <a:pt x="547" y="124"/>
                      <a:pt x="637" y="94"/>
                      <a:pt x="672" y="64"/>
                    </a:cubicBezTo>
                    <a:cubicBezTo>
                      <a:pt x="601" y="24"/>
                      <a:pt x="513" y="0"/>
                      <a:pt x="419" y="0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0" name="Google Shape;480;p15"/>
              <p:cNvSpPr/>
              <p:nvPr/>
            </p:nvSpPr>
            <p:spPr>
              <a:xfrm>
                <a:off x="3288050" y="1383075"/>
                <a:ext cx="215900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160" h="302" extrusionOk="0">
                    <a:moveTo>
                      <a:pt x="67" y="0"/>
                    </a:moveTo>
                    <a:cubicBezTo>
                      <a:pt x="24" y="53"/>
                      <a:pt x="0" y="116"/>
                      <a:pt x="0" y="184"/>
                    </a:cubicBezTo>
                    <a:cubicBezTo>
                      <a:pt x="0" y="217"/>
                      <a:pt x="6" y="249"/>
                      <a:pt x="17" y="279"/>
                    </a:cubicBezTo>
                    <a:cubicBezTo>
                      <a:pt x="44" y="294"/>
                      <a:pt x="73" y="302"/>
                      <a:pt x="95" y="302"/>
                    </a:cubicBezTo>
                    <a:cubicBezTo>
                      <a:pt x="160" y="302"/>
                      <a:pt x="149" y="233"/>
                      <a:pt x="149" y="148"/>
                    </a:cubicBezTo>
                    <a:cubicBezTo>
                      <a:pt x="149" y="78"/>
                      <a:pt x="114" y="20"/>
                      <a:pt x="67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1" name="Google Shape;481;p15"/>
              <p:cNvSpPr/>
              <p:nvPr/>
            </p:nvSpPr>
            <p:spPr>
              <a:xfrm>
                <a:off x="4245313" y="1383075"/>
                <a:ext cx="215900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160" h="302" extrusionOk="0">
                    <a:moveTo>
                      <a:pt x="93" y="0"/>
                    </a:moveTo>
                    <a:cubicBezTo>
                      <a:pt x="45" y="20"/>
                      <a:pt x="10" y="78"/>
                      <a:pt x="10" y="148"/>
                    </a:cubicBezTo>
                    <a:cubicBezTo>
                      <a:pt x="10" y="233"/>
                      <a:pt x="0" y="302"/>
                      <a:pt x="65" y="302"/>
                    </a:cubicBezTo>
                    <a:cubicBezTo>
                      <a:pt x="87" y="302"/>
                      <a:pt x="115" y="294"/>
                      <a:pt x="143" y="279"/>
                    </a:cubicBezTo>
                    <a:cubicBezTo>
                      <a:pt x="154" y="249"/>
                      <a:pt x="160" y="217"/>
                      <a:pt x="160" y="184"/>
                    </a:cubicBezTo>
                    <a:cubicBezTo>
                      <a:pt x="160" y="116"/>
                      <a:pt x="135" y="53"/>
                      <a:pt x="93" y="0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2" name="Google Shape;482;p15"/>
              <p:cNvSpPr/>
              <p:nvPr/>
            </p:nvSpPr>
            <p:spPr>
              <a:xfrm>
                <a:off x="3394413" y="1435463"/>
                <a:ext cx="960300" cy="3747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3" name="Google Shape;483;p15"/>
              <p:cNvSpPr/>
              <p:nvPr/>
            </p:nvSpPr>
            <p:spPr>
              <a:xfrm>
                <a:off x="3584913" y="1533888"/>
                <a:ext cx="111000" cy="1602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4" name="Google Shape;484;p15"/>
              <p:cNvSpPr/>
              <p:nvPr/>
            </p:nvSpPr>
            <p:spPr>
              <a:xfrm>
                <a:off x="4051638" y="1533888"/>
                <a:ext cx="112800" cy="1602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5" name="Google Shape;485;p15"/>
              <p:cNvSpPr/>
              <p:nvPr/>
            </p:nvSpPr>
            <p:spPr>
              <a:xfrm>
                <a:off x="3508713" y="1251314"/>
                <a:ext cx="731838" cy="109538"/>
              </a:xfrm>
              <a:custGeom>
                <a:avLst/>
                <a:gdLst/>
                <a:ahLst/>
                <a:cxnLst/>
                <a:rect l="l" t="t" r="r" b="b"/>
                <a:pathLst>
                  <a:path w="544" h="81" extrusionOk="0">
                    <a:moveTo>
                      <a:pt x="525" y="0"/>
                    </a:moveTo>
                    <a:cubicBezTo>
                      <a:pt x="490" y="30"/>
                      <a:pt x="400" y="60"/>
                      <a:pt x="272" y="60"/>
                    </a:cubicBezTo>
                    <a:cubicBezTo>
                      <a:pt x="144" y="60"/>
                      <a:pt x="54" y="3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2" y="4"/>
                      <a:pt x="6" y="8"/>
                      <a:pt x="0" y="12"/>
                    </a:cubicBezTo>
                    <a:cubicBezTo>
                      <a:pt x="41" y="52"/>
                      <a:pt x="147" y="81"/>
                      <a:pt x="272" y="81"/>
                    </a:cubicBezTo>
                    <a:cubicBezTo>
                      <a:pt x="396" y="81"/>
                      <a:pt x="502" y="52"/>
                      <a:pt x="544" y="12"/>
                    </a:cubicBezTo>
                    <a:cubicBezTo>
                      <a:pt x="538" y="8"/>
                      <a:pt x="531" y="4"/>
                      <a:pt x="525" y="0"/>
                    </a:cubicBezTo>
                    <a:cubicBezTo>
                      <a:pt x="525" y="0"/>
                      <a:pt x="525" y="0"/>
                      <a:pt x="525" y="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6" name="Google Shape;486;p15"/>
              <p:cNvSpPr/>
              <p:nvPr/>
            </p:nvSpPr>
            <p:spPr>
              <a:xfrm>
                <a:off x="3762713" y="1921239"/>
                <a:ext cx="222250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165" h="36" extrusionOk="0">
                    <a:moveTo>
                      <a:pt x="158" y="0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4" y="0"/>
                      <a:pt x="0" y="3"/>
                      <a:pt x="0" y="7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32"/>
                      <a:pt x="4" y="36"/>
                      <a:pt x="8" y="36"/>
                    </a:cubicBezTo>
                    <a:cubicBezTo>
                      <a:pt x="158" y="36"/>
                      <a:pt x="158" y="36"/>
                      <a:pt x="158" y="36"/>
                    </a:cubicBezTo>
                    <a:cubicBezTo>
                      <a:pt x="162" y="36"/>
                      <a:pt x="165" y="32"/>
                      <a:pt x="165" y="28"/>
                    </a:cubicBezTo>
                    <a:cubicBezTo>
                      <a:pt x="165" y="7"/>
                      <a:pt x="165" y="7"/>
                      <a:pt x="165" y="7"/>
                    </a:cubicBezTo>
                    <a:cubicBezTo>
                      <a:pt x="165" y="3"/>
                      <a:pt x="162" y="0"/>
                      <a:pt x="158" y="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487" name="Google Shape;487;p15"/>
              <p:cNvGrpSpPr/>
              <p:nvPr/>
            </p:nvGrpSpPr>
            <p:grpSpPr>
              <a:xfrm>
                <a:off x="2898962" y="3006449"/>
                <a:ext cx="1858505" cy="1602130"/>
                <a:chOff x="5746112" y="3052999"/>
                <a:chExt cx="1858505" cy="1602130"/>
              </a:xfrm>
            </p:grpSpPr>
            <p:sp>
              <p:nvSpPr>
                <p:cNvPr id="488" name="Google Shape;488;p15"/>
                <p:cNvSpPr/>
                <p:nvPr/>
              </p:nvSpPr>
              <p:spPr>
                <a:xfrm>
                  <a:off x="6165409" y="3373142"/>
                  <a:ext cx="296058" cy="7139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" h="504" extrusionOk="0">
                      <a:moveTo>
                        <a:pt x="128" y="504"/>
                      </a:moveTo>
                      <a:lnTo>
                        <a:pt x="0" y="482"/>
                      </a:lnTo>
                      <a:lnTo>
                        <a:pt x="80" y="0"/>
                      </a:lnTo>
                      <a:lnTo>
                        <a:pt x="209" y="22"/>
                      </a:lnTo>
                      <a:lnTo>
                        <a:pt x="128" y="504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89" name="Google Shape;489;p15"/>
                <p:cNvSpPr/>
                <p:nvPr/>
              </p:nvSpPr>
              <p:spPr>
                <a:xfrm>
                  <a:off x="5746112" y="4421396"/>
                  <a:ext cx="658693" cy="2337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107" extrusionOk="0">
                      <a:moveTo>
                        <a:pt x="300" y="76"/>
                      </a:moveTo>
                      <a:cubicBezTo>
                        <a:pt x="85" y="0"/>
                        <a:pt x="85" y="0"/>
                        <a:pt x="85" y="0"/>
                      </a:cubicBezTo>
                      <a:cubicBezTo>
                        <a:pt x="24" y="28"/>
                        <a:pt x="0" y="107"/>
                        <a:pt x="0" y="107"/>
                      </a:cubicBezTo>
                      <a:cubicBezTo>
                        <a:pt x="300" y="107"/>
                        <a:pt x="300" y="107"/>
                        <a:pt x="300" y="107"/>
                      </a:cubicBezTo>
                      <a:lnTo>
                        <a:pt x="300" y="76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90" name="Google Shape;490;p15"/>
                <p:cNvSpPr/>
                <p:nvPr/>
              </p:nvSpPr>
              <p:spPr>
                <a:xfrm>
                  <a:off x="5933095" y="3723031"/>
                  <a:ext cx="471709" cy="8641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" h="610" extrusionOk="0">
                      <a:moveTo>
                        <a:pt x="0" y="493"/>
                      </a:moveTo>
                      <a:lnTo>
                        <a:pt x="164" y="0"/>
                      </a:lnTo>
                      <a:lnTo>
                        <a:pt x="254" y="122"/>
                      </a:lnTo>
                      <a:lnTo>
                        <a:pt x="333" y="175"/>
                      </a:lnTo>
                      <a:lnTo>
                        <a:pt x="333" y="610"/>
                      </a:lnTo>
                      <a:lnTo>
                        <a:pt x="0" y="493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91" name="Google Shape;491;p15"/>
                <p:cNvSpPr/>
                <p:nvPr/>
              </p:nvSpPr>
              <p:spPr>
                <a:xfrm>
                  <a:off x="5933095" y="4401564"/>
                  <a:ext cx="471709" cy="185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" h="131" extrusionOk="0">
                      <a:moveTo>
                        <a:pt x="0" y="14"/>
                      </a:moveTo>
                      <a:lnTo>
                        <a:pt x="333" y="131"/>
                      </a:lnTo>
                      <a:lnTo>
                        <a:pt x="333" y="114"/>
                      </a:lnTo>
                      <a:lnTo>
                        <a:pt x="6" y="0"/>
                      </a:lnTo>
                      <a:lnTo>
                        <a:pt x="0" y="14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92" name="Google Shape;492;p15"/>
                <p:cNvSpPr/>
                <p:nvPr/>
              </p:nvSpPr>
              <p:spPr>
                <a:xfrm>
                  <a:off x="5978425" y="3723031"/>
                  <a:ext cx="267727" cy="566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" h="258" extrusionOk="0">
                      <a:moveTo>
                        <a:pt x="111" y="75"/>
                      </a:moveTo>
                      <a:cubicBezTo>
                        <a:pt x="85" y="0"/>
                        <a:pt x="85" y="0"/>
                        <a:pt x="85" y="0"/>
                      </a:cubicBezTo>
                      <a:cubicBezTo>
                        <a:pt x="0" y="258"/>
                        <a:pt x="0" y="258"/>
                        <a:pt x="0" y="258"/>
                      </a:cubicBezTo>
                      <a:cubicBezTo>
                        <a:pt x="61" y="248"/>
                        <a:pt x="122" y="133"/>
                        <a:pt x="111" y="75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93" name="Google Shape;493;p15"/>
                <p:cNvSpPr/>
                <p:nvPr/>
              </p:nvSpPr>
              <p:spPr>
                <a:xfrm>
                  <a:off x="6246152" y="3895852"/>
                  <a:ext cx="158653" cy="691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" h="488" extrusionOk="0">
                      <a:moveTo>
                        <a:pt x="112" y="488"/>
                      </a:moveTo>
                      <a:lnTo>
                        <a:pt x="112" y="53"/>
                      </a:lnTo>
                      <a:lnTo>
                        <a:pt x="33" y="0"/>
                      </a:lnTo>
                      <a:lnTo>
                        <a:pt x="0" y="450"/>
                      </a:lnTo>
                      <a:lnTo>
                        <a:pt x="112" y="488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94" name="Google Shape;494;p15"/>
                <p:cNvSpPr/>
                <p:nvPr/>
              </p:nvSpPr>
              <p:spPr>
                <a:xfrm>
                  <a:off x="6889263" y="3373142"/>
                  <a:ext cx="296058" cy="7139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" h="504" extrusionOk="0">
                      <a:moveTo>
                        <a:pt x="82" y="504"/>
                      </a:moveTo>
                      <a:lnTo>
                        <a:pt x="209" y="482"/>
                      </a:lnTo>
                      <a:lnTo>
                        <a:pt x="129" y="0"/>
                      </a:lnTo>
                      <a:lnTo>
                        <a:pt x="0" y="22"/>
                      </a:lnTo>
                      <a:lnTo>
                        <a:pt x="82" y="504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95" name="Google Shape;495;p15"/>
                <p:cNvSpPr/>
                <p:nvPr/>
              </p:nvSpPr>
              <p:spPr>
                <a:xfrm>
                  <a:off x="6945924" y="4421396"/>
                  <a:ext cx="658693" cy="2337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107" extrusionOk="0">
                      <a:moveTo>
                        <a:pt x="0" y="76"/>
                      </a:moveTo>
                      <a:cubicBezTo>
                        <a:pt x="215" y="0"/>
                        <a:pt x="215" y="0"/>
                        <a:pt x="215" y="0"/>
                      </a:cubicBezTo>
                      <a:cubicBezTo>
                        <a:pt x="276" y="28"/>
                        <a:pt x="300" y="107"/>
                        <a:pt x="300" y="107"/>
                      </a:cubicBezTo>
                      <a:cubicBezTo>
                        <a:pt x="0" y="107"/>
                        <a:pt x="0" y="107"/>
                        <a:pt x="0" y="107"/>
                      </a:cubicBezTo>
                      <a:lnTo>
                        <a:pt x="0" y="76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96" name="Google Shape;496;p15"/>
                <p:cNvSpPr/>
                <p:nvPr/>
              </p:nvSpPr>
              <p:spPr>
                <a:xfrm>
                  <a:off x="6945924" y="3723031"/>
                  <a:ext cx="473126" cy="8641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610" extrusionOk="0">
                      <a:moveTo>
                        <a:pt x="334" y="493"/>
                      </a:moveTo>
                      <a:lnTo>
                        <a:pt x="169" y="0"/>
                      </a:lnTo>
                      <a:lnTo>
                        <a:pt x="80" y="122"/>
                      </a:lnTo>
                      <a:lnTo>
                        <a:pt x="0" y="175"/>
                      </a:lnTo>
                      <a:lnTo>
                        <a:pt x="0" y="610"/>
                      </a:lnTo>
                      <a:lnTo>
                        <a:pt x="334" y="493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97" name="Google Shape;497;p15"/>
                <p:cNvSpPr/>
                <p:nvPr/>
              </p:nvSpPr>
              <p:spPr>
                <a:xfrm>
                  <a:off x="6945924" y="4401564"/>
                  <a:ext cx="473126" cy="185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131" extrusionOk="0">
                      <a:moveTo>
                        <a:pt x="334" y="14"/>
                      </a:moveTo>
                      <a:lnTo>
                        <a:pt x="0" y="131"/>
                      </a:lnTo>
                      <a:lnTo>
                        <a:pt x="0" y="114"/>
                      </a:lnTo>
                      <a:lnTo>
                        <a:pt x="327" y="0"/>
                      </a:lnTo>
                      <a:lnTo>
                        <a:pt x="334" y="14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98" name="Google Shape;498;p15"/>
                <p:cNvSpPr/>
                <p:nvPr/>
              </p:nvSpPr>
              <p:spPr>
                <a:xfrm>
                  <a:off x="7104577" y="3723031"/>
                  <a:ext cx="267727" cy="566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" h="258" extrusionOk="0">
                      <a:moveTo>
                        <a:pt x="11" y="75"/>
                      </a:moveTo>
                      <a:cubicBezTo>
                        <a:pt x="37" y="0"/>
                        <a:pt x="37" y="0"/>
                        <a:pt x="37" y="0"/>
                      </a:cubicBezTo>
                      <a:cubicBezTo>
                        <a:pt x="122" y="258"/>
                        <a:pt x="122" y="258"/>
                        <a:pt x="122" y="258"/>
                      </a:cubicBezTo>
                      <a:cubicBezTo>
                        <a:pt x="62" y="248"/>
                        <a:pt x="0" y="133"/>
                        <a:pt x="11" y="75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99" name="Google Shape;499;p15"/>
                <p:cNvSpPr/>
                <p:nvPr/>
              </p:nvSpPr>
              <p:spPr>
                <a:xfrm>
                  <a:off x="6945924" y="3895852"/>
                  <a:ext cx="158653" cy="691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" h="488" extrusionOk="0">
                      <a:moveTo>
                        <a:pt x="0" y="488"/>
                      </a:moveTo>
                      <a:lnTo>
                        <a:pt x="0" y="53"/>
                      </a:lnTo>
                      <a:lnTo>
                        <a:pt x="80" y="0"/>
                      </a:lnTo>
                      <a:lnTo>
                        <a:pt x="112" y="450"/>
                      </a:lnTo>
                      <a:lnTo>
                        <a:pt x="0" y="488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00" name="Google Shape;500;p15"/>
                <p:cNvSpPr/>
                <p:nvPr/>
              </p:nvSpPr>
              <p:spPr>
                <a:xfrm>
                  <a:off x="6118663" y="3052999"/>
                  <a:ext cx="1086490" cy="526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" h="240" extrusionOk="0">
                      <a:moveTo>
                        <a:pt x="495" y="51"/>
                      </a:moveTo>
                      <a:cubicBezTo>
                        <a:pt x="495" y="72"/>
                        <a:pt x="495" y="72"/>
                        <a:pt x="495" y="72"/>
                      </a:cubicBezTo>
                      <a:cubicBezTo>
                        <a:pt x="495" y="87"/>
                        <a:pt x="489" y="100"/>
                        <a:pt x="478" y="110"/>
                      </a:cubicBezTo>
                      <a:cubicBezTo>
                        <a:pt x="367" y="212"/>
                        <a:pt x="367" y="212"/>
                        <a:pt x="367" y="212"/>
                      </a:cubicBezTo>
                      <a:cubicBezTo>
                        <a:pt x="359" y="220"/>
                        <a:pt x="349" y="226"/>
                        <a:pt x="339" y="231"/>
                      </a:cubicBezTo>
                      <a:cubicBezTo>
                        <a:pt x="325" y="237"/>
                        <a:pt x="311" y="240"/>
                        <a:pt x="296" y="240"/>
                      </a:cubicBezTo>
                      <a:cubicBezTo>
                        <a:pt x="199" y="240"/>
                        <a:pt x="199" y="240"/>
                        <a:pt x="199" y="240"/>
                      </a:cubicBezTo>
                      <a:cubicBezTo>
                        <a:pt x="184" y="240"/>
                        <a:pt x="169" y="237"/>
                        <a:pt x="156" y="231"/>
                      </a:cubicBezTo>
                      <a:cubicBezTo>
                        <a:pt x="146" y="226"/>
                        <a:pt x="136" y="220"/>
                        <a:pt x="128" y="212"/>
                      </a:cubicBezTo>
                      <a:cubicBezTo>
                        <a:pt x="17" y="110"/>
                        <a:pt x="17" y="110"/>
                        <a:pt x="17" y="110"/>
                      </a:cubicBezTo>
                      <a:cubicBezTo>
                        <a:pt x="6" y="100"/>
                        <a:pt x="0" y="87"/>
                        <a:pt x="0" y="72"/>
                      </a:cubicBezTo>
                      <a:cubicBezTo>
                        <a:pt x="0" y="51"/>
                        <a:pt x="0" y="51"/>
                        <a:pt x="0" y="51"/>
                      </a:cubicBezTo>
                      <a:cubicBezTo>
                        <a:pt x="0" y="23"/>
                        <a:pt x="23" y="0"/>
                        <a:pt x="51" y="0"/>
                      </a:cubicBezTo>
                      <a:cubicBezTo>
                        <a:pt x="444" y="0"/>
                        <a:pt x="444" y="0"/>
                        <a:pt x="444" y="0"/>
                      </a:cubicBezTo>
                      <a:cubicBezTo>
                        <a:pt x="472" y="0"/>
                        <a:pt x="495" y="23"/>
                        <a:pt x="495" y="5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01" name="Google Shape;501;p15"/>
                <p:cNvSpPr/>
                <p:nvPr/>
              </p:nvSpPr>
              <p:spPr>
                <a:xfrm>
                  <a:off x="6118663" y="3052999"/>
                  <a:ext cx="1086490" cy="1147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" h="52" extrusionOk="0">
                      <a:moveTo>
                        <a:pt x="495" y="52"/>
                      </a:moveTo>
                      <a:cubicBezTo>
                        <a:pt x="495" y="51"/>
                        <a:pt x="495" y="51"/>
                        <a:pt x="495" y="51"/>
                      </a:cubicBezTo>
                      <a:cubicBezTo>
                        <a:pt x="495" y="23"/>
                        <a:pt x="472" y="0"/>
                        <a:pt x="444" y="0"/>
                      </a:cubicBezTo>
                      <a:cubicBezTo>
                        <a:pt x="51" y="0"/>
                        <a:pt x="51" y="0"/>
                        <a:pt x="51" y="0"/>
                      </a:cubicBezTo>
                      <a:cubicBezTo>
                        <a:pt x="23" y="0"/>
                        <a:pt x="0" y="23"/>
                        <a:pt x="0" y="51"/>
                      </a:cubicBezTo>
                      <a:cubicBezTo>
                        <a:pt x="0" y="52"/>
                        <a:pt x="0" y="52"/>
                        <a:pt x="0" y="52"/>
                      </a:cubicBezTo>
                      <a:lnTo>
                        <a:pt x="495" y="52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02" name="Google Shape;502;p15"/>
                <p:cNvSpPr/>
                <p:nvPr/>
              </p:nvSpPr>
              <p:spPr>
                <a:xfrm>
                  <a:off x="6461467" y="3299480"/>
                  <a:ext cx="402298" cy="2804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" h="128" extrusionOk="0">
                      <a:moveTo>
                        <a:pt x="183" y="119"/>
                      </a:moveTo>
                      <a:cubicBezTo>
                        <a:pt x="169" y="125"/>
                        <a:pt x="155" y="128"/>
                        <a:pt x="140" y="128"/>
                      </a:cubicBezTo>
                      <a:cubicBezTo>
                        <a:pt x="43" y="128"/>
                        <a:pt x="43" y="128"/>
                        <a:pt x="43" y="128"/>
                      </a:cubicBezTo>
                      <a:cubicBezTo>
                        <a:pt x="28" y="128"/>
                        <a:pt x="13" y="125"/>
                        <a:pt x="0" y="119"/>
                      </a:cubicBezTo>
                      <a:cubicBezTo>
                        <a:pt x="24" y="25"/>
                        <a:pt x="24" y="25"/>
                        <a:pt x="24" y="25"/>
                      </a:cubicBezTo>
                      <a:cubicBezTo>
                        <a:pt x="28" y="11"/>
                        <a:pt x="41" y="0"/>
                        <a:pt x="56" y="0"/>
                      </a:cubicBezTo>
                      <a:cubicBezTo>
                        <a:pt x="127" y="0"/>
                        <a:pt x="127" y="0"/>
                        <a:pt x="127" y="0"/>
                      </a:cubicBezTo>
                      <a:cubicBezTo>
                        <a:pt x="142" y="0"/>
                        <a:pt x="155" y="11"/>
                        <a:pt x="159" y="25"/>
                      </a:cubicBezTo>
                      <a:lnTo>
                        <a:pt x="183" y="119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503" name="Google Shape;503;p15"/>
              <p:cNvGrpSpPr/>
              <p:nvPr/>
            </p:nvGrpSpPr>
            <p:grpSpPr>
              <a:xfrm>
                <a:off x="3176275" y="2079946"/>
                <a:ext cx="1303874" cy="927100"/>
                <a:chOff x="3157350" y="2079946"/>
                <a:chExt cx="1303874" cy="927100"/>
              </a:xfrm>
            </p:grpSpPr>
            <p:sp>
              <p:nvSpPr>
                <p:cNvPr id="504" name="Google Shape;504;p15"/>
                <p:cNvSpPr/>
                <p:nvPr/>
              </p:nvSpPr>
              <p:spPr>
                <a:xfrm>
                  <a:off x="3447845" y="2785577"/>
                  <a:ext cx="721924" cy="2214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" h="231" extrusionOk="0">
                      <a:moveTo>
                        <a:pt x="753" y="0"/>
                      </a:moveTo>
                      <a:lnTo>
                        <a:pt x="0" y="0"/>
                      </a:lnTo>
                      <a:lnTo>
                        <a:pt x="62" y="231"/>
                      </a:lnTo>
                      <a:lnTo>
                        <a:pt x="691" y="231"/>
                      </a:lnTo>
                      <a:lnTo>
                        <a:pt x="753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05" name="Google Shape;505;p15"/>
                <p:cNvSpPr/>
                <p:nvPr/>
              </p:nvSpPr>
              <p:spPr>
                <a:xfrm>
                  <a:off x="3157350" y="2079946"/>
                  <a:ext cx="415131" cy="3470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" h="234" extrusionOk="0">
                      <a:moveTo>
                        <a:pt x="280" y="0"/>
                      </a:moveTo>
                      <a:cubicBezTo>
                        <a:pt x="69" y="0"/>
                        <a:pt x="69" y="0"/>
                        <a:pt x="69" y="0"/>
                      </a:cubicBezTo>
                      <a:cubicBezTo>
                        <a:pt x="28" y="0"/>
                        <a:pt x="0" y="42"/>
                        <a:pt x="16" y="80"/>
                      </a:cubicBezTo>
                      <a:cubicBezTo>
                        <a:pt x="44" y="145"/>
                        <a:pt x="93" y="226"/>
                        <a:pt x="169" y="234"/>
                      </a:cubicBezTo>
                      <a:lnTo>
                        <a:pt x="280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06" name="Google Shape;506;p15"/>
                <p:cNvSpPr/>
                <p:nvPr/>
              </p:nvSpPr>
              <p:spPr>
                <a:xfrm>
                  <a:off x="4045135" y="2079946"/>
                  <a:ext cx="416089" cy="3470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" h="234" extrusionOk="0">
                      <a:moveTo>
                        <a:pt x="0" y="0"/>
                      </a:moveTo>
                      <a:cubicBezTo>
                        <a:pt x="210" y="0"/>
                        <a:pt x="210" y="0"/>
                        <a:pt x="210" y="0"/>
                      </a:cubicBezTo>
                      <a:cubicBezTo>
                        <a:pt x="252" y="0"/>
                        <a:pt x="280" y="42"/>
                        <a:pt x="263" y="80"/>
                      </a:cubicBezTo>
                      <a:cubicBezTo>
                        <a:pt x="236" y="145"/>
                        <a:pt x="187" y="226"/>
                        <a:pt x="111" y="234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07" name="Google Shape;507;p15"/>
                <p:cNvSpPr/>
                <p:nvPr/>
              </p:nvSpPr>
              <p:spPr>
                <a:xfrm>
                  <a:off x="3338550" y="2079946"/>
                  <a:ext cx="941474" cy="8082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4" h="544" extrusionOk="0">
                      <a:moveTo>
                        <a:pt x="634" y="125"/>
                      </a:moveTo>
                      <a:cubicBezTo>
                        <a:pt x="634" y="375"/>
                        <a:pt x="634" y="375"/>
                        <a:pt x="634" y="375"/>
                      </a:cubicBezTo>
                      <a:cubicBezTo>
                        <a:pt x="634" y="411"/>
                        <a:pt x="620" y="474"/>
                        <a:pt x="598" y="526"/>
                      </a:cubicBezTo>
                      <a:cubicBezTo>
                        <a:pt x="593" y="537"/>
                        <a:pt x="583" y="544"/>
                        <a:pt x="571" y="544"/>
                      </a:cubicBezTo>
                      <a:cubicBezTo>
                        <a:pt x="500" y="544"/>
                        <a:pt x="500" y="544"/>
                        <a:pt x="500" y="544"/>
                      </a:cubicBezTo>
                      <a:cubicBezTo>
                        <a:pt x="481" y="544"/>
                        <a:pt x="463" y="536"/>
                        <a:pt x="450" y="523"/>
                      </a:cubicBezTo>
                      <a:cubicBezTo>
                        <a:pt x="448" y="521"/>
                        <a:pt x="448" y="521"/>
                        <a:pt x="448" y="521"/>
                      </a:cubicBezTo>
                      <a:cubicBezTo>
                        <a:pt x="435" y="508"/>
                        <a:pt x="417" y="500"/>
                        <a:pt x="398" y="500"/>
                      </a:cubicBezTo>
                      <a:cubicBezTo>
                        <a:pt x="236" y="500"/>
                        <a:pt x="236" y="500"/>
                        <a:pt x="236" y="500"/>
                      </a:cubicBezTo>
                      <a:cubicBezTo>
                        <a:pt x="217" y="500"/>
                        <a:pt x="199" y="508"/>
                        <a:pt x="186" y="521"/>
                      </a:cubicBezTo>
                      <a:cubicBezTo>
                        <a:pt x="184" y="523"/>
                        <a:pt x="184" y="523"/>
                        <a:pt x="184" y="523"/>
                      </a:cubicBezTo>
                      <a:cubicBezTo>
                        <a:pt x="171" y="536"/>
                        <a:pt x="152" y="544"/>
                        <a:pt x="134" y="544"/>
                      </a:cubicBezTo>
                      <a:cubicBezTo>
                        <a:pt x="62" y="544"/>
                        <a:pt x="62" y="544"/>
                        <a:pt x="62" y="544"/>
                      </a:cubicBezTo>
                      <a:cubicBezTo>
                        <a:pt x="51" y="544"/>
                        <a:pt x="41" y="537"/>
                        <a:pt x="36" y="526"/>
                      </a:cubicBezTo>
                      <a:cubicBezTo>
                        <a:pt x="14" y="474"/>
                        <a:pt x="0" y="411"/>
                        <a:pt x="0" y="375"/>
                      </a:cubicBezTo>
                      <a:cubicBezTo>
                        <a:pt x="0" y="125"/>
                        <a:pt x="0" y="125"/>
                        <a:pt x="0" y="125"/>
                      </a:cubicBezTo>
                      <a:cubicBezTo>
                        <a:pt x="0" y="56"/>
                        <a:pt x="50" y="0"/>
                        <a:pt x="113" y="0"/>
                      </a:cubicBezTo>
                      <a:cubicBezTo>
                        <a:pt x="521" y="0"/>
                        <a:pt x="521" y="0"/>
                        <a:pt x="521" y="0"/>
                      </a:cubicBezTo>
                      <a:cubicBezTo>
                        <a:pt x="583" y="0"/>
                        <a:pt x="634" y="56"/>
                        <a:pt x="634" y="125"/>
                      </a:cubicBezTo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08" name="Google Shape;508;p15"/>
                <p:cNvSpPr/>
                <p:nvPr/>
              </p:nvSpPr>
              <p:spPr>
                <a:xfrm>
                  <a:off x="3338550" y="2579448"/>
                  <a:ext cx="941474" cy="148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4" h="100" extrusionOk="0">
                      <a:moveTo>
                        <a:pt x="626" y="100"/>
                      </a:moveTo>
                      <a:cubicBezTo>
                        <a:pt x="631" y="77"/>
                        <a:pt x="634" y="55"/>
                        <a:pt x="634" y="39"/>
                      </a:cubicBezTo>
                      <a:cubicBezTo>
                        <a:pt x="634" y="0"/>
                        <a:pt x="634" y="0"/>
                        <a:pt x="634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39"/>
                        <a:pt x="0" y="39"/>
                        <a:pt x="0" y="39"/>
                      </a:cubicBezTo>
                      <a:cubicBezTo>
                        <a:pt x="0" y="55"/>
                        <a:pt x="2" y="77"/>
                        <a:pt x="8" y="100"/>
                      </a:cubicBezTo>
                      <a:cubicBezTo>
                        <a:pt x="626" y="100"/>
                        <a:pt x="626" y="100"/>
                        <a:pt x="626" y="100"/>
                      </a:cubicBezTo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09" name="Google Shape;509;p15"/>
                <p:cNvSpPr/>
                <p:nvPr/>
              </p:nvSpPr>
              <p:spPr>
                <a:xfrm>
                  <a:off x="3436341" y="2341681"/>
                  <a:ext cx="745893" cy="3441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232" extrusionOk="0">
                      <a:moveTo>
                        <a:pt x="30" y="205"/>
                      </a:moveTo>
                      <a:cubicBezTo>
                        <a:pt x="3" y="38"/>
                        <a:pt x="3" y="38"/>
                        <a:pt x="3" y="38"/>
                      </a:cubicBezTo>
                      <a:cubicBezTo>
                        <a:pt x="0" y="18"/>
                        <a:pt x="15" y="0"/>
                        <a:pt x="35" y="0"/>
                      </a:cubicBezTo>
                      <a:cubicBezTo>
                        <a:pt x="467" y="0"/>
                        <a:pt x="467" y="0"/>
                        <a:pt x="467" y="0"/>
                      </a:cubicBezTo>
                      <a:cubicBezTo>
                        <a:pt x="487" y="0"/>
                        <a:pt x="502" y="18"/>
                        <a:pt x="499" y="38"/>
                      </a:cubicBezTo>
                      <a:cubicBezTo>
                        <a:pt x="471" y="205"/>
                        <a:pt x="471" y="205"/>
                        <a:pt x="471" y="205"/>
                      </a:cubicBezTo>
                      <a:cubicBezTo>
                        <a:pt x="469" y="220"/>
                        <a:pt x="455" y="232"/>
                        <a:pt x="440" y="232"/>
                      </a:cubicBezTo>
                      <a:cubicBezTo>
                        <a:pt x="62" y="232"/>
                        <a:pt x="62" y="232"/>
                        <a:pt x="62" y="232"/>
                      </a:cubicBezTo>
                      <a:cubicBezTo>
                        <a:pt x="46" y="232"/>
                        <a:pt x="33" y="220"/>
                        <a:pt x="30" y="205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10" name="Google Shape;510;p15"/>
                <p:cNvSpPr/>
                <p:nvPr/>
              </p:nvSpPr>
              <p:spPr>
                <a:xfrm>
                  <a:off x="3471814" y="2374278"/>
                  <a:ext cx="674947" cy="2789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" h="188" extrusionOk="0">
                      <a:moveTo>
                        <a:pt x="38" y="188"/>
                      </a:moveTo>
                      <a:cubicBezTo>
                        <a:pt x="33" y="188"/>
                        <a:pt x="29" y="184"/>
                        <a:pt x="28" y="179"/>
                      </a:cubicBezTo>
                      <a:cubicBezTo>
                        <a:pt x="1" y="12"/>
                        <a:pt x="1" y="12"/>
                        <a:pt x="1" y="12"/>
                      </a:cubicBezTo>
                      <a:cubicBezTo>
                        <a:pt x="0" y="8"/>
                        <a:pt x="2" y="5"/>
                        <a:pt x="3" y="4"/>
                      </a:cubicBezTo>
                      <a:cubicBezTo>
                        <a:pt x="4" y="3"/>
                        <a:pt x="7" y="0"/>
                        <a:pt x="11" y="0"/>
                      </a:cubicBezTo>
                      <a:cubicBezTo>
                        <a:pt x="443" y="0"/>
                        <a:pt x="443" y="0"/>
                        <a:pt x="443" y="0"/>
                      </a:cubicBezTo>
                      <a:cubicBezTo>
                        <a:pt x="447" y="0"/>
                        <a:pt x="450" y="3"/>
                        <a:pt x="451" y="4"/>
                      </a:cubicBezTo>
                      <a:cubicBezTo>
                        <a:pt x="452" y="5"/>
                        <a:pt x="454" y="8"/>
                        <a:pt x="453" y="12"/>
                      </a:cubicBezTo>
                      <a:cubicBezTo>
                        <a:pt x="426" y="179"/>
                        <a:pt x="426" y="179"/>
                        <a:pt x="426" y="179"/>
                      </a:cubicBezTo>
                      <a:cubicBezTo>
                        <a:pt x="425" y="184"/>
                        <a:pt x="421" y="188"/>
                        <a:pt x="416" y="188"/>
                      </a:cubicBezTo>
                      <a:cubicBezTo>
                        <a:pt x="38" y="188"/>
                        <a:pt x="38" y="188"/>
                        <a:pt x="38" y="188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11" name="Google Shape;511;p15"/>
                <p:cNvSpPr/>
                <p:nvPr/>
              </p:nvSpPr>
              <p:spPr>
                <a:xfrm>
                  <a:off x="3507287" y="2406876"/>
                  <a:ext cx="602082" cy="2137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8" h="223" extrusionOk="0">
                      <a:moveTo>
                        <a:pt x="628" y="0"/>
                      </a:moveTo>
                      <a:lnTo>
                        <a:pt x="0" y="0"/>
                      </a:lnTo>
                      <a:lnTo>
                        <a:pt x="37" y="223"/>
                      </a:lnTo>
                      <a:lnTo>
                        <a:pt x="592" y="223"/>
                      </a:lnTo>
                      <a:lnTo>
                        <a:pt x="628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12" name="Google Shape;512;p15"/>
                <p:cNvSpPr/>
                <p:nvPr/>
              </p:nvSpPr>
              <p:spPr>
                <a:xfrm>
                  <a:off x="3542760" y="2079946"/>
                  <a:ext cx="531137" cy="786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53" extrusionOk="0">
                      <a:moveTo>
                        <a:pt x="357" y="0"/>
                      </a:moveTo>
                      <a:cubicBezTo>
                        <a:pt x="357" y="0"/>
                        <a:pt x="357" y="0"/>
                        <a:pt x="357" y="0"/>
                      </a:cubicBezTo>
                      <a:cubicBezTo>
                        <a:pt x="348" y="32"/>
                        <a:pt x="319" y="53"/>
                        <a:pt x="285" y="53"/>
                      </a:cubicBezTo>
                      <a:cubicBezTo>
                        <a:pt x="72" y="53"/>
                        <a:pt x="72" y="53"/>
                        <a:pt x="72" y="53"/>
                      </a:cubicBezTo>
                      <a:cubicBezTo>
                        <a:pt x="39" y="53"/>
                        <a:pt x="10" y="32"/>
                        <a:pt x="0" y="0"/>
                      </a:cubicBezTo>
                      <a:lnTo>
                        <a:pt x="357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513" name="Google Shape;513;p15"/>
            <p:cNvGrpSpPr/>
            <p:nvPr/>
          </p:nvGrpSpPr>
          <p:grpSpPr>
            <a:xfrm>
              <a:off x="5478500" y="2107147"/>
              <a:ext cx="741900" cy="1121750"/>
              <a:chOff x="5478500" y="2107147"/>
              <a:chExt cx="741900" cy="1121750"/>
            </a:xfrm>
          </p:grpSpPr>
          <p:sp>
            <p:nvSpPr>
              <p:cNvPr id="514" name="Google Shape;514;p15"/>
              <p:cNvSpPr/>
              <p:nvPr/>
            </p:nvSpPr>
            <p:spPr>
              <a:xfrm>
                <a:off x="5791879" y="2820556"/>
                <a:ext cx="428521" cy="408341"/>
              </a:xfrm>
              <a:custGeom>
                <a:avLst/>
                <a:gdLst/>
                <a:ahLst/>
                <a:cxnLst/>
                <a:rect l="l" t="t" r="r" b="b"/>
                <a:pathLst>
                  <a:path w="233" h="222" extrusionOk="0">
                    <a:moveTo>
                      <a:pt x="191" y="132"/>
                    </a:moveTo>
                    <a:cubicBezTo>
                      <a:pt x="191" y="132"/>
                      <a:pt x="191" y="132"/>
                      <a:pt x="191" y="132"/>
                    </a:cubicBezTo>
                    <a:cubicBezTo>
                      <a:pt x="213" y="136"/>
                      <a:pt x="233" y="116"/>
                      <a:pt x="228" y="94"/>
                    </a:cubicBezTo>
                    <a:cubicBezTo>
                      <a:pt x="218" y="50"/>
                      <a:pt x="183" y="15"/>
                      <a:pt x="135" y="8"/>
                    </a:cubicBezTo>
                    <a:cubicBezTo>
                      <a:pt x="79" y="0"/>
                      <a:pt x="25" y="36"/>
                      <a:pt x="11" y="92"/>
                    </a:cubicBezTo>
                    <a:cubicBezTo>
                      <a:pt x="0" y="138"/>
                      <a:pt x="20" y="184"/>
                      <a:pt x="57" y="209"/>
                    </a:cubicBezTo>
                    <a:cubicBezTo>
                      <a:pt x="75" y="222"/>
                      <a:pt x="101" y="212"/>
                      <a:pt x="106" y="189"/>
                    </a:cubicBezTo>
                    <a:cubicBezTo>
                      <a:pt x="108" y="177"/>
                      <a:pt x="103" y="164"/>
                      <a:pt x="93" y="158"/>
                    </a:cubicBezTo>
                    <a:cubicBezTo>
                      <a:pt x="77" y="147"/>
                      <a:pt x="69" y="128"/>
                      <a:pt x="73" y="108"/>
                    </a:cubicBezTo>
                    <a:cubicBezTo>
                      <a:pt x="78" y="83"/>
                      <a:pt x="103" y="66"/>
                      <a:pt x="128" y="71"/>
                    </a:cubicBezTo>
                    <a:cubicBezTo>
                      <a:pt x="148" y="74"/>
                      <a:pt x="162" y="89"/>
                      <a:pt x="166" y="108"/>
                    </a:cubicBezTo>
                    <a:cubicBezTo>
                      <a:pt x="169" y="120"/>
                      <a:pt x="179" y="129"/>
                      <a:pt x="191" y="13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5" name="Google Shape;515;p15"/>
              <p:cNvSpPr/>
              <p:nvPr/>
            </p:nvSpPr>
            <p:spPr>
              <a:xfrm>
                <a:off x="5537852" y="2107147"/>
                <a:ext cx="512801" cy="400032"/>
              </a:xfrm>
              <a:custGeom>
                <a:avLst/>
                <a:gdLst/>
                <a:ahLst/>
                <a:cxnLst/>
                <a:rect l="l" t="t" r="r" b="b"/>
                <a:pathLst>
                  <a:path w="432" h="337" extrusionOk="0">
                    <a:moveTo>
                      <a:pt x="65" y="337"/>
                    </a:moveTo>
                    <a:lnTo>
                      <a:pt x="0" y="237"/>
                    </a:lnTo>
                    <a:lnTo>
                      <a:pt x="367" y="0"/>
                    </a:lnTo>
                    <a:lnTo>
                      <a:pt x="432" y="100"/>
                    </a:lnTo>
                    <a:lnTo>
                      <a:pt x="65" y="337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6" name="Google Shape;516;p15"/>
              <p:cNvSpPr/>
              <p:nvPr/>
            </p:nvSpPr>
            <p:spPr>
              <a:xfrm>
                <a:off x="5478500" y="2323188"/>
                <a:ext cx="549599" cy="62438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39" extrusionOk="0">
                    <a:moveTo>
                      <a:pt x="284" y="268"/>
                    </a:moveTo>
                    <a:cubicBezTo>
                      <a:pt x="185" y="332"/>
                      <a:pt x="185" y="332"/>
                      <a:pt x="185" y="332"/>
                    </a:cubicBezTo>
                    <a:cubicBezTo>
                      <a:pt x="173" y="339"/>
                      <a:pt x="158" y="336"/>
                      <a:pt x="151" y="324"/>
                    </a:cubicBezTo>
                    <a:cubicBezTo>
                      <a:pt x="134" y="298"/>
                      <a:pt x="134" y="298"/>
                      <a:pt x="134" y="298"/>
                    </a:cubicBezTo>
                    <a:cubicBezTo>
                      <a:pt x="127" y="287"/>
                      <a:pt x="127" y="287"/>
                      <a:pt x="127" y="287"/>
                    </a:cubicBezTo>
                    <a:cubicBezTo>
                      <a:pt x="19" y="117"/>
                      <a:pt x="19" y="117"/>
                      <a:pt x="19" y="117"/>
                    </a:cubicBezTo>
                    <a:cubicBezTo>
                      <a:pt x="0" y="87"/>
                      <a:pt x="8" y="47"/>
                      <a:pt x="38" y="28"/>
                    </a:cubicBezTo>
                    <a:cubicBezTo>
                      <a:pt x="79" y="7"/>
                      <a:pt x="79" y="7"/>
                      <a:pt x="79" y="7"/>
                    </a:cubicBezTo>
                    <a:cubicBezTo>
                      <a:pt x="92" y="0"/>
                      <a:pt x="109" y="4"/>
                      <a:pt x="118" y="16"/>
                    </a:cubicBezTo>
                    <a:cubicBezTo>
                      <a:pt x="260" y="200"/>
                      <a:pt x="260" y="200"/>
                      <a:pt x="260" y="200"/>
                    </a:cubicBezTo>
                    <a:cubicBezTo>
                      <a:pt x="268" y="209"/>
                      <a:pt x="268" y="209"/>
                      <a:pt x="268" y="209"/>
                    </a:cubicBezTo>
                    <a:cubicBezTo>
                      <a:pt x="288" y="231"/>
                      <a:pt x="288" y="231"/>
                      <a:pt x="288" y="231"/>
                    </a:cubicBezTo>
                    <a:cubicBezTo>
                      <a:pt x="299" y="242"/>
                      <a:pt x="296" y="260"/>
                      <a:pt x="284" y="268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7" name="Google Shape;517;p15"/>
              <p:cNvSpPr/>
              <p:nvPr/>
            </p:nvSpPr>
            <p:spPr>
              <a:xfrm>
                <a:off x="5585334" y="2323188"/>
                <a:ext cx="442766" cy="531793"/>
              </a:xfrm>
              <a:custGeom>
                <a:avLst/>
                <a:gdLst/>
                <a:ahLst/>
                <a:cxnLst/>
                <a:rect l="l" t="t" r="r" b="b"/>
                <a:pathLst>
                  <a:path w="241" h="289" extrusionOk="0">
                    <a:moveTo>
                      <a:pt x="230" y="231"/>
                    </a:moveTo>
                    <a:cubicBezTo>
                      <a:pt x="210" y="209"/>
                      <a:pt x="210" y="209"/>
                      <a:pt x="210" y="209"/>
                    </a:cubicBezTo>
                    <a:cubicBezTo>
                      <a:pt x="202" y="200"/>
                      <a:pt x="202" y="200"/>
                      <a:pt x="202" y="200"/>
                    </a:cubicBezTo>
                    <a:cubicBezTo>
                      <a:pt x="60" y="16"/>
                      <a:pt x="60" y="16"/>
                      <a:pt x="60" y="16"/>
                    </a:cubicBezTo>
                    <a:cubicBezTo>
                      <a:pt x="51" y="4"/>
                      <a:pt x="34" y="0"/>
                      <a:pt x="21" y="7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29" y="58"/>
                      <a:pt x="134" y="207"/>
                      <a:pt x="193" y="289"/>
                    </a:cubicBezTo>
                    <a:cubicBezTo>
                      <a:pt x="226" y="268"/>
                      <a:pt x="226" y="268"/>
                      <a:pt x="226" y="268"/>
                    </a:cubicBezTo>
                    <a:cubicBezTo>
                      <a:pt x="238" y="260"/>
                      <a:pt x="241" y="242"/>
                      <a:pt x="230" y="23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18" name="Google Shape;518;p15"/>
            <p:cNvGrpSpPr/>
            <p:nvPr/>
          </p:nvGrpSpPr>
          <p:grpSpPr>
            <a:xfrm flipH="1">
              <a:off x="6936625" y="2107147"/>
              <a:ext cx="741900" cy="1121750"/>
              <a:chOff x="5478500" y="2107147"/>
              <a:chExt cx="741900" cy="1121750"/>
            </a:xfrm>
          </p:grpSpPr>
          <p:sp>
            <p:nvSpPr>
              <p:cNvPr id="519" name="Google Shape;519;p15"/>
              <p:cNvSpPr/>
              <p:nvPr/>
            </p:nvSpPr>
            <p:spPr>
              <a:xfrm>
                <a:off x="5791879" y="2820556"/>
                <a:ext cx="428521" cy="408341"/>
              </a:xfrm>
              <a:custGeom>
                <a:avLst/>
                <a:gdLst/>
                <a:ahLst/>
                <a:cxnLst/>
                <a:rect l="l" t="t" r="r" b="b"/>
                <a:pathLst>
                  <a:path w="233" h="222" extrusionOk="0">
                    <a:moveTo>
                      <a:pt x="191" y="132"/>
                    </a:moveTo>
                    <a:cubicBezTo>
                      <a:pt x="191" y="132"/>
                      <a:pt x="191" y="132"/>
                      <a:pt x="191" y="132"/>
                    </a:cubicBezTo>
                    <a:cubicBezTo>
                      <a:pt x="213" y="136"/>
                      <a:pt x="233" y="116"/>
                      <a:pt x="228" y="94"/>
                    </a:cubicBezTo>
                    <a:cubicBezTo>
                      <a:pt x="218" y="50"/>
                      <a:pt x="183" y="15"/>
                      <a:pt x="135" y="8"/>
                    </a:cubicBezTo>
                    <a:cubicBezTo>
                      <a:pt x="79" y="0"/>
                      <a:pt x="25" y="36"/>
                      <a:pt x="11" y="92"/>
                    </a:cubicBezTo>
                    <a:cubicBezTo>
                      <a:pt x="0" y="138"/>
                      <a:pt x="20" y="184"/>
                      <a:pt x="57" y="209"/>
                    </a:cubicBezTo>
                    <a:cubicBezTo>
                      <a:pt x="75" y="222"/>
                      <a:pt x="101" y="212"/>
                      <a:pt x="106" y="189"/>
                    </a:cubicBezTo>
                    <a:cubicBezTo>
                      <a:pt x="108" y="177"/>
                      <a:pt x="103" y="164"/>
                      <a:pt x="93" y="158"/>
                    </a:cubicBezTo>
                    <a:cubicBezTo>
                      <a:pt x="77" y="147"/>
                      <a:pt x="69" y="128"/>
                      <a:pt x="73" y="108"/>
                    </a:cubicBezTo>
                    <a:cubicBezTo>
                      <a:pt x="78" y="83"/>
                      <a:pt x="103" y="66"/>
                      <a:pt x="128" y="71"/>
                    </a:cubicBezTo>
                    <a:cubicBezTo>
                      <a:pt x="148" y="74"/>
                      <a:pt x="162" y="89"/>
                      <a:pt x="166" y="108"/>
                    </a:cubicBezTo>
                    <a:cubicBezTo>
                      <a:pt x="169" y="120"/>
                      <a:pt x="179" y="129"/>
                      <a:pt x="191" y="13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0" name="Google Shape;520;p15"/>
              <p:cNvSpPr/>
              <p:nvPr/>
            </p:nvSpPr>
            <p:spPr>
              <a:xfrm>
                <a:off x="5537852" y="2107147"/>
                <a:ext cx="512801" cy="400032"/>
              </a:xfrm>
              <a:custGeom>
                <a:avLst/>
                <a:gdLst/>
                <a:ahLst/>
                <a:cxnLst/>
                <a:rect l="l" t="t" r="r" b="b"/>
                <a:pathLst>
                  <a:path w="432" h="337" extrusionOk="0">
                    <a:moveTo>
                      <a:pt x="65" y="337"/>
                    </a:moveTo>
                    <a:lnTo>
                      <a:pt x="0" y="237"/>
                    </a:lnTo>
                    <a:lnTo>
                      <a:pt x="367" y="0"/>
                    </a:lnTo>
                    <a:lnTo>
                      <a:pt x="432" y="100"/>
                    </a:lnTo>
                    <a:lnTo>
                      <a:pt x="65" y="337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1" name="Google Shape;521;p15"/>
              <p:cNvSpPr/>
              <p:nvPr/>
            </p:nvSpPr>
            <p:spPr>
              <a:xfrm>
                <a:off x="5478500" y="2323188"/>
                <a:ext cx="549599" cy="62438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39" extrusionOk="0">
                    <a:moveTo>
                      <a:pt x="284" y="268"/>
                    </a:moveTo>
                    <a:cubicBezTo>
                      <a:pt x="185" y="332"/>
                      <a:pt x="185" y="332"/>
                      <a:pt x="185" y="332"/>
                    </a:cubicBezTo>
                    <a:cubicBezTo>
                      <a:pt x="173" y="339"/>
                      <a:pt x="158" y="336"/>
                      <a:pt x="151" y="324"/>
                    </a:cubicBezTo>
                    <a:cubicBezTo>
                      <a:pt x="134" y="298"/>
                      <a:pt x="134" y="298"/>
                      <a:pt x="134" y="298"/>
                    </a:cubicBezTo>
                    <a:cubicBezTo>
                      <a:pt x="127" y="287"/>
                      <a:pt x="127" y="287"/>
                      <a:pt x="127" y="287"/>
                    </a:cubicBezTo>
                    <a:cubicBezTo>
                      <a:pt x="19" y="117"/>
                      <a:pt x="19" y="117"/>
                      <a:pt x="19" y="117"/>
                    </a:cubicBezTo>
                    <a:cubicBezTo>
                      <a:pt x="0" y="87"/>
                      <a:pt x="8" y="47"/>
                      <a:pt x="38" y="28"/>
                    </a:cubicBezTo>
                    <a:cubicBezTo>
                      <a:pt x="79" y="7"/>
                      <a:pt x="79" y="7"/>
                      <a:pt x="79" y="7"/>
                    </a:cubicBezTo>
                    <a:cubicBezTo>
                      <a:pt x="92" y="0"/>
                      <a:pt x="109" y="4"/>
                      <a:pt x="118" y="16"/>
                    </a:cubicBezTo>
                    <a:cubicBezTo>
                      <a:pt x="260" y="200"/>
                      <a:pt x="260" y="200"/>
                      <a:pt x="260" y="200"/>
                    </a:cubicBezTo>
                    <a:cubicBezTo>
                      <a:pt x="268" y="209"/>
                      <a:pt x="268" y="209"/>
                      <a:pt x="268" y="209"/>
                    </a:cubicBezTo>
                    <a:cubicBezTo>
                      <a:pt x="288" y="231"/>
                      <a:pt x="288" y="231"/>
                      <a:pt x="288" y="231"/>
                    </a:cubicBezTo>
                    <a:cubicBezTo>
                      <a:pt x="299" y="242"/>
                      <a:pt x="296" y="260"/>
                      <a:pt x="284" y="268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2" name="Google Shape;522;p15"/>
              <p:cNvSpPr/>
              <p:nvPr/>
            </p:nvSpPr>
            <p:spPr>
              <a:xfrm>
                <a:off x="5585334" y="2323188"/>
                <a:ext cx="442766" cy="531793"/>
              </a:xfrm>
              <a:custGeom>
                <a:avLst/>
                <a:gdLst/>
                <a:ahLst/>
                <a:cxnLst/>
                <a:rect l="l" t="t" r="r" b="b"/>
                <a:pathLst>
                  <a:path w="241" h="289" extrusionOk="0">
                    <a:moveTo>
                      <a:pt x="230" y="231"/>
                    </a:moveTo>
                    <a:cubicBezTo>
                      <a:pt x="210" y="209"/>
                      <a:pt x="210" y="209"/>
                      <a:pt x="210" y="209"/>
                    </a:cubicBezTo>
                    <a:cubicBezTo>
                      <a:pt x="202" y="200"/>
                      <a:pt x="202" y="200"/>
                      <a:pt x="202" y="200"/>
                    </a:cubicBezTo>
                    <a:cubicBezTo>
                      <a:pt x="60" y="16"/>
                      <a:pt x="60" y="16"/>
                      <a:pt x="60" y="16"/>
                    </a:cubicBezTo>
                    <a:cubicBezTo>
                      <a:pt x="51" y="4"/>
                      <a:pt x="34" y="0"/>
                      <a:pt x="21" y="7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29" y="58"/>
                      <a:pt x="134" y="207"/>
                      <a:pt x="193" y="289"/>
                    </a:cubicBezTo>
                    <a:cubicBezTo>
                      <a:pt x="226" y="268"/>
                      <a:pt x="226" y="268"/>
                      <a:pt x="226" y="268"/>
                    </a:cubicBezTo>
                    <a:cubicBezTo>
                      <a:pt x="238" y="260"/>
                      <a:pt x="241" y="242"/>
                      <a:pt x="230" y="23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523" name="Google Shape;523;p15"/>
          <p:cNvGrpSpPr/>
          <p:nvPr/>
        </p:nvGrpSpPr>
        <p:grpSpPr>
          <a:xfrm>
            <a:off x="-270650" y="-192575"/>
            <a:ext cx="9724900" cy="5983225"/>
            <a:chOff x="-270650" y="-192575"/>
            <a:chExt cx="9724900" cy="5983225"/>
          </a:xfrm>
        </p:grpSpPr>
        <p:grpSp>
          <p:nvGrpSpPr>
            <p:cNvPr id="524" name="Google Shape;524;p15"/>
            <p:cNvGrpSpPr/>
            <p:nvPr/>
          </p:nvGrpSpPr>
          <p:grpSpPr>
            <a:xfrm>
              <a:off x="-270650" y="3159550"/>
              <a:ext cx="3268675" cy="2631100"/>
              <a:chOff x="-270650" y="2974600"/>
              <a:chExt cx="3268675" cy="2631100"/>
            </a:xfrm>
          </p:grpSpPr>
          <p:sp>
            <p:nvSpPr>
              <p:cNvPr id="525" name="Google Shape;525;p15"/>
              <p:cNvSpPr/>
              <p:nvPr/>
            </p:nvSpPr>
            <p:spPr>
              <a:xfrm>
                <a:off x="2627175" y="2974600"/>
                <a:ext cx="370850" cy="605075"/>
              </a:xfrm>
              <a:custGeom>
                <a:avLst/>
                <a:gdLst/>
                <a:ahLst/>
                <a:cxnLst/>
                <a:rect l="l" t="t" r="r" b="b"/>
                <a:pathLst>
                  <a:path w="14834" h="24203" extrusionOk="0">
                    <a:moveTo>
                      <a:pt x="0" y="0"/>
                    </a:moveTo>
                    <a:lnTo>
                      <a:pt x="5309" y="19831"/>
                    </a:lnTo>
                    <a:lnTo>
                      <a:pt x="14834" y="24203"/>
                    </a:lnTo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oval" w="med" len="med"/>
                <a:tailEnd type="oval" w="med" len="med"/>
              </a:ln>
            </p:spPr>
          </p:sp>
          <p:sp>
            <p:nvSpPr>
              <p:cNvPr id="526" name="Google Shape;526;p15"/>
              <p:cNvSpPr/>
              <p:nvPr/>
            </p:nvSpPr>
            <p:spPr>
              <a:xfrm>
                <a:off x="2310975" y="3470375"/>
                <a:ext cx="445025" cy="370850"/>
              </a:xfrm>
              <a:custGeom>
                <a:avLst/>
                <a:gdLst/>
                <a:ahLst/>
                <a:cxnLst/>
                <a:rect l="l" t="t" r="r" b="b"/>
                <a:pathLst>
                  <a:path w="17801" h="14834" extrusionOk="0">
                    <a:moveTo>
                      <a:pt x="0" y="14834"/>
                    </a:moveTo>
                    <a:lnTo>
                      <a:pt x="17801" y="0"/>
                    </a:lnTo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oval" w="med" len="med"/>
                <a:tailEnd type="none" w="sm" len="sm"/>
              </a:ln>
            </p:spPr>
          </p:sp>
          <p:sp>
            <p:nvSpPr>
              <p:cNvPr id="527" name="Google Shape;527;p15"/>
              <p:cNvSpPr/>
              <p:nvPr/>
            </p:nvSpPr>
            <p:spPr>
              <a:xfrm>
                <a:off x="1541950" y="3501600"/>
                <a:ext cx="1190625" cy="1463900"/>
              </a:xfrm>
              <a:custGeom>
                <a:avLst/>
                <a:gdLst/>
                <a:ahLst/>
                <a:cxnLst/>
                <a:rect l="l" t="t" r="r" b="b"/>
                <a:pathLst>
                  <a:path w="47625" h="58556" extrusionOk="0">
                    <a:moveTo>
                      <a:pt x="0" y="0"/>
                    </a:moveTo>
                    <a:lnTo>
                      <a:pt x="6090" y="20300"/>
                    </a:lnTo>
                    <a:lnTo>
                      <a:pt x="12961" y="24672"/>
                    </a:lnTo>
                    <a:lnTo>
                      <a:pt x="18582" y="41692"/>
                    </a:lnTo>
                    <a:lnTo>
                      <a:pt x="47625" y="58556"/>
                    </a:lnTo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oval" w="med" len="med"/>
                <a:tailEnd type="oval" w="med" len="med"/>
              </a:ln>
            </p:spPr>
          </p:sp>
          <p:sp>
            <p:nvSpPr>
              <p:cNvPr id="528" name="Google Shape;528;p15"/>
              <p:cNvSpPr/>
              <p:nvPr/>
            </p:nvSpPr>
            <p:spPr>
              <a:xfrm>
                <a:off x="2096275" y="4044225"/>
                <a:ext cx="726100" cy="690950"/>
              </a:xfrm>
              <a:custGeom>
                <a:avLst/>
                <a:gdLst/>
                <a:ahLst/>
                <a:cxnLst/>
                <a:rect l="l" t="t" r="r" b="b"/>
                <a:pathLst>
                  <a:path w="29044" h="27638" extrusionOk="0">
                    <a:moveTo>
                      <a:pt x="0" y="0"/>
                    </a:moveTo>
                    <a:lnTo>
                      <a:pt x="4841" y="14365"/>
                    </a:lnTo>
                    <a:lnTo>
                      <a:pt x="29044" y="27638"/>
                    </a:lnTo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oval" w="med" len="med"/>
                <a:tailEnd type="oval" w="med" len="med"/>
              </a:ln>
            </p:spPr>
          </p:sp>
          <p:sp>
            <p:nvSpPr>
              <p:cNvPr id="529" name="Google Shape;529;p15"/>
              <p:cNvSpPr/>
              <p:nvPr/>
            </p:nvSpPr>
            <p:spPr>
              <a:xfrm>
                <a:off x="1194525" y="3368875"/>
                <a:ext cx="1354575" cy="1811325"/>
              </a:xfrm>
              <a:custGeom>
                <a:avLst/>
                <a:gdLst/>
                <a:ahLst/>
                <a:cxnLst/>
                <a:rect l="l" t="t" r="r" b="b"/>
                <a:pathLst>
                  <a:path w="54183" h="72453" extrusionOk="0">
                    <a:moveTo>
                      <a:pt x="0" y="0"/>
                    </a:moveTo>
                    <a:lnTo>
                      <a:pt x="7964" y="28888"/>
                    </a:lnTo>
                    <a:lnTo>
                      <a:pt x="20768" y="37476"/>
                    </a:lnTo>
                    <a:lnTo>
                      <a:pt x="24359" y="52466"/>
                    </a:lnTo>
                    <a:lnTo>
                      <a:pt x="54183" y="72453"/>
                    </a:lnTo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oval" w="med" len="med"/>
                <a:tailEnd type="oval" w="med" len="med"/>
              </a:ln>
            </p:spPr>
          </p:sp>
          <p:sp>
            <p:nvSpPr>
              <p:cNvPr id="530" name="Google Shape;530;p15"/>
              <p:cNvSpPr/>
              <p:nvPr/>
            </p:nvSpPr>
            <p:spPr>
              <a:xfrm>
                <a:off x="-208200" y="3985675"/>
                <a:ext cx="1480800" cy="506175"/>
              </a:xfrm>
              <a:custGeom>
                <a:avLst/>
                <a:gdLst/>
                <a:ahLst/>
                <a:cxnLst/>
                <a:rect l="l" t="t" r="r" b="b"/>
                <a:pathLst>
                  <a:path w="59232" h="20247" extrusionOk="0">
                    <a:moveTo>
                      <a:pt x="59232" y="7651"/>
                    </a:moveTo>
                    <a:lnTo>
                      <a:pt x="47365" y="0"/>
                    </a:lnTo>
                    <a:lnTo>
                      <a:pt x="17853" y="7963"/>
                    </a:lnTo>
                    <a:lnTo>
                      <a:pt x="15042" y="17488"/>
                    </a:lnTo>
                    <a:lnTo>
                      <a:pt x="0" y="20247"/>
                    </a:lnTo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oval" w="med" len="med"/>
                <a:tailEnd type="oval" w="med" len="med"/>
              </a:ln>
            </p:spPr>
          </p:sp>
          <p:sp>
            <p:nvSpPr>
              <p:cNvPr id="531" name="Google Shape;531;p15"/>
              <p:cNvSpPr/>
              <p:nvPr/>
            </p:nvSpPr>
            <p:spPr>
              <a:xfrm>
                <a:off x="-270650" y="3794375"/>
                <a:ext cx="785925" cy="520500"/>
              </a:xfrm>
              <a:custGeom>
                <a:avLst/>
                <a:gdLst/>
                <a:ahLst/>
                <a:cxnLst/>
                <a:rect l="l" t="t" r="r" b="b"/>
                <a:pathLst>
                  <a:path w="31437" h="20820" extrusionOk="0">
                    <a:moveTo>
                      <a:pt x="31437" y="0"/>
                    </a:moveTo>
                    <a:lnTo>
                      <a:pt x="12283" y="5205"/>
                    </a:lnTo>
                    <a:lnTo>
                      <a:pt x="9160" y="19363"/>
                    </a:lnTo>
                    <a:lnTo>
                      <a:pt x="0" y="20820"/>
                    </a:lnTo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oval" w="med" len="med"/>
                <a:tailEnd type="oval" w="med" len="med"/>
              </a:ln>
            </p:spPr>
          </p:sp>
          <p:sp>
            <p:nvSpPr>
              <p:cNvPr id="532" name="Google Shape;532;p15"/>
              <p:cNvSpPr/>
              <p:nvPr/>
            </p:nvSpPr>
            <p:spPr>
              <a:xfrm>
                <a:off x="-239425" y="3325950"/>
                <a:ext cx="1134675" cy="234225"/>
              </a:xfrm>
              <a:custGeom>
                <a:avLst/>
                <a:gdLst/>
                <a:ahLst/>
                <a:cxnLst/>
                <a:rect l="l" t="t" r="r" b="b"/>
                <a:pathLst>
                  <a:path w="45387" h="9369" extrusionOk="0">
                    <a:moveTo>
                      <a:pt x="45387" y="9369"/>
                    </a:moveTo>
                    <a:lnTo>
                      <a:pt x="0" y="0"/>
                    </a:lnTo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oval" w="med" len="med"/>
                <a:tailEnd type="oval" w="med" len="med"/>
              </a:ln>
            </p:spPr>
          </p:sp>
          <p:sp>
            <p:nvSpPr>
              <p:cNvPr id="533" name="Google Shape;533;p15"/>
              <p:cNvSpPr/>
              <p:nvPr/>
            </p:nvSpPr>
            <p:spPr>
              <a:xfrm>
                <a:off x="114500" y="3034475"/>
                <a:ext cx="671450" cy="364325"/>
              </a:xfrm>
              <a:custGeom>
                <a:avLst/>
                <a:gdLst/>
                <a:ahLst/>
                <a:cxnLst/>
                <a:rect l="l" t="t" r="r" b="b"/>
                <a:pathLst>
                  <a:path w="26858" h="14573" extrusionOk="0">
                    <a:moveTo>
                      <a:pt x="0" y="0"/>
                    </a:moveTo>
                    <a:lnTo>
                      <a:pt x="12700" y="14573"/>
                    </a:lnTo>
                    <a:lnTo>
                      <a:pt x="26858" y="1249"/>
                    </a:lnTo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oval" w="med" len="med"/>
                <a:tailEnd type="oval" w="med" len="med"/>
              </a:ln>
            </p:spPr>
          </p:sp>
          <p:sp>
            <p:nvSpPr>
              <p:cNvPr id="534" name="Google Shape;534;p15"/>
              <p:cNvSpPr/>
              <p:nvPr/>
            </p:nvSpPr>
            <p:spPr>
              <a:xfrm>
                <a:off x="130125" y="4450200"/>
                <a:ext cx="640200" cy="551725"/>
              </a:xfrm>
              <a:custGeom>
                <a:avLst/>
                <a:gdLst/>
                <a:ahLst/>
                <a:cxnLst/>
                <a:rect l="l" t="t" r="r" b="b"/>
                <a:pathLst>
                  <a:path w="25608" h="22069" extrusionOk="0">
                    <a:moveTo>
                      <a:pt x="25608" y="0"/>
                    </a:moveTo>
                    <a:lnTo>
                      <a:pt x="23526" y="22069"/>
                    </a:lnTo>
                    <a:lnTo>
                      <a:pt x="0" y="11451"/>
                    </a:lnTo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oval" w="med" len="med"/>
                <a:tailEnd type="oval" w="med" len="med"/>
              </a:ln>
            </p:spPr>
          </p:sp>
          <p:sp>
            <p:nvSpPr>
              <p:cNvPr id="535" name="Google Shape;535;p15"/>
              <p:cNvSpPr/>
              <p:nvPr/>
            </p:nvSpPr>
            <p:spPr>
              <a:xfrm>
                <a:off x="1176300" y="4528275"/>
                <a:ext cx="400800" cy="1077425"/>
              </a:xfrm>
              <a:custGeom>
                <a:avLst/>
                <a:gdLst/>
                <a:ahLst/>
                <a:cxnLst/>
                <a:rect l="l" t="t" r="r" b="b"/>
                <a:pathLst>
                  <a:path w="16032" h="43097" extrusionOk="0">
                    <a:moveTo>
                      <a:pt x="0" y="0"/>
                    </a:moveTo>
                    <a:lnTo>
                      <a:pt x="16032" y="43097"/>
                    </a:lnTo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oval" w="med" len="med"/>
                <a:tailEnd type="oval" w="med" len="med"/>
              </a:ln>
            </p:spPr>
          </p:sp>
        </p:grpSp>
        <p:grpSp>
          <p:nvGrpSpPr>
            <p:cNvPr id="536" name="Google Shape;536;p15"/>
            <p:cNvGrpSpPr/>
            <p:nvPr/>
          </p:nvGrpSpPr>
          <p:grpSpPr>
            <a:xfrm>
              <a:off x="6493525" y="-192575"/>
              <a:ext cx="2960725" cy="4176825"/>
              <a:chOff x="6641475" y="-192575"/>
              <a:chExt cx="2960725" cy="4176825"/>
            </a:xfrm>
          </p:grpSpPr>
          <p:sp>
            <p:nvSpPr>
              <p:cNvPr id="537" name="Google Shape;537;p15"/>
              <p:cNvSpPr/>
              <p:nvPr/>
            </p:nvSpPr>
            <p:spPr>
              <a:xfrm>
                <a:off x="8368650" y="2464400"/>
                <a:ext cx="1233550" cy="1519850"/>
              </a:xfrm>
              <a:custGeom>
                <a:avLst/>
                <a:gdLst/>
                <a:ahLst/>
                <a:cxnLst/>
                <a:rect l="l" t="t" r="r" b="b"/>
                <a:pathLst>
                  <a:path w="49342" h="60794" extrusionOk="0">
                    <a:moveTo>
                      <a:pt x="0" y="0"/>
                    </a:moveTo>
                    <a:lnTo>
                      <a:pt x="36851" y="21445"/>
                    </a:lnTo>
                    <a:lnTo>
                      <a:pt x="49342" y="46428"/>
                    </a:lnTo>
                    <a:lnTo>
                      <a:pt x="48093" y="60794"/>
                    </a:lnTo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oval" w="med" len="med"/>
                <a:tailEnd type="oval" w="med" len="med"/>
              </a:ln>
            </p:spPr>
          </p:sp>
          <p:sp>
            <p:nvSpPr>
              <p:cNvPr id="538" name="Google Shape;538;p15"/>
              <p:cNvSpPr/>
              <p:nvPr/>
            </p:nvSpPr>
            <p:spPr>
              <a:xfrm>
                <a:off x="7443025" y="687050"/>
                <a:ext cx="593375" cy="733900"/>
              </a:xfrm>
              <a:custGeom>
                <a:avLst/>
                <a:gdLst/>
                <a:ahLst/>
                <a:cxnLst/>
                <a:rect l="l" t="t" r="r" b="b"/>
                <a:pathLst>
                  <a:path w="23735" h="29356" extrusionOk="0">
                    <a:moveTo>
                      <a:pt x="0" y="29356"/>
                    </a:moveTo>
                    <a:lnTo>
                      <a:pt x="1458" y="0"/>
                    </a:lnTo>
                    <a:lnTo>
                      <a:pt x="23735" y="3956"/>
                    </a:lnTo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oval" w="med" len="med"/>
                <a:tailEnd type="oval" w="med" len="med"/>
              </a:ln>
            </p:spPr>
          </p:sp>
          <p:sp>
            <p:nvSpPr>
              <p:cNvPr id="539" name="Google Shape;539;p15"/>
              <p:cNvSpPr/>
              <p:nvPr/>
            </p:nvSpPr>
            <p:spPr>
              <a:xfrm>
                <a:off x="6641475" y="-104100"/>
                <a:ext cx="775525" cy="432000"/>
              </a:xfrm>
              <a:custGeom>
                <a:avLst/>
                <a:gdLst/>
                <a:ahLst/>
                <a:cxnLst/>
                <a:rect l="l" t="t" r="r" b="b"/>
                <a:pathLst>
                  <a:path w="31021" h="17280" extrusionOk="0">
                    <a:moveTo>
                      <a:pt x="0" y="0"/>
                    </a:moveTo>
                    <a:lnTo>
                      <a:pt x="31021" y="17280"/>
                    </a:lnTo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oval" w="med" len="med"/>
                <a:tailEnd type="oval" w="med" len="med"/>
              </a:ln>
            </p:spPr>
          </p:sp>
          <p:sp>
            <p:nvSpPr>
              <p:cNvPr id="540" name="Google Shape;540;p15"/>
              <p:cNvSpPr/>
              <p:nvPr/>
            </p:nvSpPr>
            <p:spPr>
              <a:xfrm>
                <a:off x="7724100" y="-104100"/>
                <a:ext cx="416400" cy="525700"/>
              </a:xfrm>
              <a:custGeom>
                <a:avLst/>
                <a:gdLst/>
                <a:ahLst/>
                <a:cxnLst/>
                <a:rect l="l" t="t" r="r" b="b"/>
                <a:pathLst>
                  <a:path w="16656" h="21028" extrusionOk="0">
                    <a:moveTo>
                      <a:pt x="0" y="21028"/>
                    </a:moveTo>
                    <a:lnTo>
                      <a:pt x="6662" y="0"/>
                    </a:lnTo>
                    <a:lnTo>
                      <a:pt x="16656" y="12700"/>
                    </a:lnTo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oval" w="med" len="med"/>
                <a:tailEnd type="oval" w="med" len="med"/>
              </a:ln>
            </p:spPr>
          </p:sp>
          <p:cxnSp>
            <p:nvCxnSpPr>
              <p:cNvPr id="541" name="Google Shape;541;p15"/>
              <p:cNvCxnSpPr/>
              <p:nvPr/>
            </p:nvCxnSpPr>
            <p:spPr>
              <a:xfrm>
                <a:off x="8827550" y="1587475"/>
                <a:ext cx="499800" cy="499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oval" w="med" len="med"/>
                <a:tailEnd type="oval" w="med" len="med"/>
              </a:ln>
            </p:spPr>
          </p:cxnSp>
          <p:cxnSp>
            <p:nvCxnSpPr>
              <p:cNvPr id="542" name="Google Shape;542;p15"/>
              <p:cNvCxnSpPr/>
              <p:nvPr/>
            </p:nvCxnSpPr>
            <p:spPr>
              <a:xfrm>
                <a:off x="7630400" y="1275200"/>
                <a:ext cx="947400" cy="447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oval" w="med" len="med"/>
                <a:tailEnd type="oval" w="med" len="med"/>
              </a:ln>
            </p:spPr>
          </p:cxnSp>
          <p:sp>
            <p:nvSpPr>
              <p:cNvPr id="543" name="Google Shape;543;p15"/>
              <p:cNvSpPr/>
              <p:nvPr/>
            </p:nvSpPr>
            <p:spPr>
              <a:xfrm>
                <a:off x="7958325" y="1691600"/>
                <a:ext cx="1431350" cy="936875"/>
              </a:xfrm>
              <a:custGeom>
                <a:avLst/>
                <a:gdLst/>
                <a:ahLst/>
                <a:cxnLst/>
                <a:rect l="l" t="t" r="r" b="b"/>
                <a:pathLst>
                  <a:path w="57254" h="37475" extrusionOk="0">
                    <a:moveTo>
                      <a:pt x="0" y="0"/>
                    </a:moveTo>
                    <a:lnTo>
                      <a:pt x="26233" y="12492"/>
                    </a:lnTo>
                    <a:lnTo>
                      <a:pt x="31854" y="25192"/>
                    </a:lnTo>
                    <a:lnTo>
                      <a:pt x="57254" y="37475"/>
                    </a:lnTo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oval" w="med" len="med"/>
                <a:tailEnd type="oval" w="med" len="med"/>
              </a:ln>
            </p:spPr>
          </p:sp>
          <p:sp>
            <p:nvSpPr>
              <p:cNvPr id="544" name="Google Shape;544;p15"/>
              <p:cNvSpPr/>
              <p:nvPr/>
            </p:nvSpPr>
            <p:spPr>
              <a:xfrm>
                <a:off x="8275825" y="-192575"/>
                <a:ext cx="265450" cy="1655150"/>
              </a:xfrm>
              <a:custGeom>
                <a:avLst/>
                <a:gdLst/>
                <a:ahLst/>
                <a:cxnLst/>
                <a:rect l="l" t="t" r="r" b="b"/>
                <a:pathLst>
                  <a:path w="10618" h="66206" extrusionOk="0">
                    <a:moveTo>
                      <a:pt x="2498" y="0"/>
                    </a:moveTo>
                    <a:lnTo>
                      <a:pt x="6246" y="11867"/>
                    </a:lnTo>
                    <a:lnTo>
                      <a:pt x="0" y="28106"/>
                    </a:lnTo>
                    <a:lnTo>
                      <a:pt x="10618" y="66206"/>
                    </a:lnTo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oval" w="med" len="med"/>
                <a:tailEnd type="oval" w="med" len="med"/>
              </a:ln>
            </p:spPr>
          </p:sp>
          <p:sp>
            <p:nvSpPr>
              <p:cNvPr id="545" name="Google Shape;545;p15"/>
              <p:cNvSpPr/>
              <p:nvPr/>
            </p:nvSpPr>
            <p:spPr>
              <a:xfrm>
                <a:off x="8551675" y="-171750"/>
                <a:ext cx="208200" cy="1426125"/>
              </a:xfrm>
              <a:custGeom>
                <a:avLst/>
                <a:gdLst/>
                <a:ahLst/>
                <a:cxnLst/>
                <a:rect l="l" t="t" r="r" b="b"/>
                <a:pathLst>
                  <a:path w="8328" h="57045" extrusionOk="0">
                    <a:moveTo>
                      <a:pt x="2082" y="0"/>
                    </a:moveTo>
                    <a:lnTo>
                      <a:pt x="5622" y="10201"/>
                    </a:lnTo>
                    <a:lnTo>
                      <a:pt x="0" y="28522"/>
                    </a:lnTo>
                    <a:lnTo>
                      <a:pt x="8328" y="57045"/>
                    </a:lnTo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oval" w="med" len="med"/>
                <a:tailEnd type="oval" w="med" len="med"/>
              </a:ln>
            </p:spPr>
          </p:sp>
          <p:sp>
            <p:nvSpPr>
              <p:cNvPr id="546" name="Google Shape;546;p15"/>
              <p:cNvSpPr/>
              <p:nvPr/>
            </p:nvSpPr>
            <p:spPr>
              <a:xfrm>
                <a:off x="8843150" y="-119725"/>
                <a:ext cx="385175" cy="1800925"/>
              </a:xfrm>
              <a:custGeom>
                <a:avLst/>
                <a:gdLst/>
                <a:ahLst/>
                <a:cxnLst/>
                <a:rect l="l" t="t" r="r" b="b"/>
                <a:pathLst>
                  <a:path w="15407" h="72037" extrusionOk="0">
                    <a:moveTo>
                      <a:pt x="5622" y="0"/>
                    </a:moveTo>
                    <a:lnTo>
                      <a:pt x="0" y="27482"/>
                    </a:lnTo>
                    <a:lnTo>
                      <a:pt x="15407" y="72037"/>
                    </a:lnTo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oval" w="med" len="med"/>
                <a:tailEnd type="oval" w="med" len="med"/>
              </a:ln>
            </p:spPr>
          </p:sp>
        </p:grp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3"/>
          <p:cNvSpPr/>
          <p:nvPr/>
        </p:nvSpPr>
        <p:spPr>
          <a:xfrm rot="-5400000">
            <a:off x="4390200" y="377100"/>
            <a:ext cx="376200" cy="9156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33" name="Google Shape;33;p3"/>
          <p:cNvGrpSpPr/>
          <p:nvPr/>
        </p:nvGrpSpPr>
        <p:grpSpPr>
          <a:xfrm>
            <a:off x="-884022" y="-1764653"/>
            <a:ext cx="10570968" cy="8233871"/>
            <a:chOff x="-884022" y="-1764653"/>
            <a:chExt cx="10570968" cy="8233871"/>
          </a:xfrm>
        </p:grpSpPr>
        <p:grpSp>
          <p:nvGrpSpPr>
            <p:cNvPr id="34" name="Google Shape;34;p3"/>
            <p:cNvGrpSpPr/>
            <p:nvPr/>
          </p:nvGrpSpPr>
          <p:grpSpPr>
            <a:xfrm rot="4714460" flipH="1">
              <a:off x="6534215" y="-822592"/>
              <a:ext cx="3592558" cy="2041694"/>
              <a:chOff x="-22168" y="3454588"/>
              <a:chExt cx="3592494" cy="2041658"/>
            </a:xfrm>
          </p:grpSpPr>
          <p:sp>
            <p:nvSpPr>
              <p:cNvPr id="35" name="Google Shape;35;p3"/>
              <p:cNvSpPr/>
              <p:nvPr/>
            </p:nvSpPr>
            <p:spPr>
              <a:xfrm rot="49505">
                <a:off x="-18651" y="3547912"/>
                <a:ext cx="1075654" cy="496177"/>
              </a:xfrm>
              <a:custGeom>
                <a:avLst/>
                <a:gdLst/>
                <a:ahLst/>
                <a:cxnLst/>
                <a:rect l="l" t="t" r="r" b="b"/>
                <a:pathLst>
                  <a:path w="43026" h="19847" extrusionOk="0">
                    <a:moveTo>
                      <a:pt x="0" y="0"/>
                    </a:moveTo>
                    <a:lnTo>
                      <a:pt x="3187" y="10576"/>
                    </a:lnTo>
                    <a:lnTo>
                      <a:pt x="26221" y="19413"/>
                    </a:lnTo>
                    <a:lnTo>
                      <a:pt x="31871" y="14777"/>
                    </a:lnTo>
                    <a:lnTo>
                      <a:pt x="43026" y="19847"/>
                    </a:lnTo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oval" w="med" len="med"/>
                <a:tailEnd type="oval" w="med" len="med"/>
              </a:ln>
            </p:spPr>
          </p:sp>
          <p:sp>
            <p:nvSpPr>
              <p:cNvPr id="36" name="Google Shape;36;p3"/>
              <p:cNvSpPr/>
              <p:nvPr/>
            </p:nvSpPr>
            <p:spPr>
              <a:xfrm>
                <a:off x="1168389" y="3892717"/>
                <a:ext cx="300600" cy="532375"/>
              </a:xfrm>
              <a:custGeom>
                <a:avLst/>
                <a:gdLst/>
                <a:ahLst/>
                <a:cxnLst/>
                <a:rect l="l" t="t" r="r" b="b"/>
                <a:pathLst>
                  <a:path w="12024" h="21295" extrusionOk="0">
                    <a:moveTo>
                      <a:pt x="1883" y="0"/>
                    </a:moveTo>
                    <a:lnTo>
                      <a:pt x="12024" y="12603"/>
                    </a:lnTo>
                    <a:lnTo>
                      <a:pt x="0" y="21295"/>
                    </a:lnTo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oval" w="med" len="med"/>
                <a:tailEnd type="oval" w="med" len="med"/>
              </a:ln>
            </p:spPr>
          </p:sp>
          <p:sp>
            <p:nvSpPr>
              <p:cNvPr id="37" name="Google Shape;37;p3"/>
              <p:cNvSpPr/>
              <p:nvPr/>
            </p:nvSpPr>
            <p:spPr>
              <a:xfrm rot="-3569296">
                <a:off x="1309981" y="3812061"/>
                <a:ext cx="956097" cy="220919"/>
              </a:xfrm>
              <a:custGeom>
                <a:avLst/>
                <a:gdLst/>
                <a:ahLst/>
                <a:cxnLst/>
                <a:rect l="l" t="t" r="r" b="b"/>
                <a:pathLst>
                  <a:path w="38245" h="8837" extrusionOk="0">
                    <a:moveTo>
                      <a:pt x="0" y="2897"/>
                    </a:moveTo>
                    <a:lnTo>
                      <a:pt x="11300" y="8837"/>
                    </a:lnTo>
                    <a:lnTo>
                      <a:pt x="38245" y="0"/>
                    </a:lnTo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oval" w="med" len="med"/>
                <a:tailEnd type="oval" w="med" len="med"/>
              </a:ln>
            </p:spPr>
          </p:sp>
          <p:sp>
            <p:nvSpPr>
              <p:cNvPr id="38" name="Google Shape;38;p3"/>
              <p:cNvSpPr/>
              <p:nvPr/>
            </p:nvSpPr>
            <p:spPr>
              <a:xfrm rot="-9332964">
                <a:off x="1523175" y="4881434"/>
                <a:ext cx="1767339" cy="260745"/>
              </a:xfrm>
              <a:custGeom>
                <a:avLst/>
                <a:gdLst/>
                <a:ahLst/>
                <a:cxnLst/>
                <a:rect l="l" t="t" r="r" b="b"/>
                <a:pathLst>
                  <a:path w="70695" h="10430" extrusionOk="0">
                    <a:moveTo>
                      <a:pt x="0" y="0"/>
                    </a:moveTo>
                    <a:lnTo>
                      <a:pt x="15356" y="7678"/>
                    </a:lnTo>
                    <a:lnTo>
                      <a:pt x="25062" y="5070"/>
                    </a:lnTo>
                    <a:lnTo>
                      <a:pt x="36216" y="10430"/>
                    </a:lnTo>
                    <a:lnTo>
                      <a:pt x="70695" y="145"/>
                    </a:lnTo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oval" w="med" len="med"/>
                <a:tailEnd type="oval" w="med" len="med"/>
              </a:ln>
            </p:spPr>
          </p:sp>
          <p:sp>
            <p:nvSpPr>
              <p:cNvPr id="39" name="Google Shape;39;p3"/>
              <p:cNvSpPr/>
              <p:nvPr/>
            </p:nvSpPr>
            <p:spPr>
              <a:xfrm rot="-9332964">
                <a:off x="1593841" y="4692392"/>
                <a:ext cx="1995509" cy="340443"/>
              </a:xfrm>
              <a:custGeom>
                <a:avLst/>
                <a:gdLst/>
                <a:ahLst/>
                <a:cxnLst/>
                <a:rect l="l" t="t" r="r" b="b"/>
                <a:pathLst>
                  <a:path w="79822" h="13618" extrusionOk="0">
                    <a:moveTo>
                      <a:pt x="0" y="0"/>
                    </a:moveTo>
                    <a:lnTo>
                      <a:pt x="21151" y="11300"/>
                    </a:lnTo>
                    <a:lnTo>
                      <a:pt x="36217" y="7823"/>
                    </a:lnTo>
                    <a:lnTo>
                      <a:pt x="48096" y="13618"/>
                    </a:lnTo>
                    <a:lnTo>
                      <a:pt x="79822" y="5216"/>
                    </a:lnTo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oval" w="med" len="med"/>
                <a:tailEnd type="oval" w="med" len="med"/>
              </a:ln>
            </p:spPr>
          </p:sp>
        </p:grpSp>
        <p:grpSp>
          <p:nvGrpSpPr>
            <p:cNvPr id="40" name="Google Shape;40;p3"/>
            <p:cNvGrpSpPr/>
            <p:nvPr/>
          </p:nvGrpSpPr>
          <p:grpSpPr>
            <a:xfrm rot="-6353088" flipH="1">
              <a:off x="-1317460" y="3290057"/>
              <a:ext cx="3902158" cy="2045350"/>
              <a:chOff x="-299011" y="3408538"/>
              <a:chExt cx="3902214" cy="2045379"/>
            </a:xfrm>
          </p:grpSpPr>
          <p:grpSp>
            <p:nvGrpSpPr>
              <p:cNvPr id="41" name="Google Shape;41;p3"/>
              <p:cNvGrpSpPr/>
              <p:nvPr/>
            </p:nvGrpSpPr>
            <p:grpSpPr>
              <a:xfrm>
                <a:off x="-299011" y="3408538"/>
                <a:ext cx="3902214" cy="2045379"/>
                <a:chOff x="-299011" y="3408538"/>
                <a:chExt cx="3902214" cy="2045379"/>
              </a:xfrm>
            </p:grpSpPr>
            <p:sp>
              <p:nvSpPr>
                <p:cNvPr id="42" name="Google Shape;42;p3"/>
                <p:cNvSpPr/>
                <p:nvPr/>
              </p:nvSpPr>
              <p:spPr>
                <a:xfrm rot="-965601">
                  <a:off x="-18645" y="3547901"/>
                  <a:ext cx="1075637" cy="496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026" h="19847" extrusionOk="0">
                      <a:moveTo>
                        <a:pt x="0" y="0"/>
                      </a:moveTo>
                      <a:lnTo>
                        <a:pt x="3187" y="10576"/>
                      </a:lnTo>
                      <a:lnTo>
                        <a:pt x="26221" y="19413"/>
                      </a:lnTo>
                      <a:lnTo>
                        <a:pt x="31871" y="14777"/>
                      </a:lnTo>
                      <a:lnTo>
                        <a:pt x="43026" y="19847"/>
                      </a:lnTo>
                    </a:path>
                  </a:pathLst>
                </a:custGeom>
                <a:noFill/>
                <a:ln w="9525" cap="flat" cmpd="sng">
                  <a:solidFill>
                    <a:schemeClr val="accent2"/>
                  </a:solidFill>
                  <a:prstDash val="solid"/>
                  <a:round/>
                  <a:headEnd type="oval" w="med" len="med"/>
                  <a:tailEnd type="oval" w="med" len="med"/>
                </a:ln>
              </p:spPr>
            </p:sp>
            <p:sp>
              <p:nvSpPr>
                <p:cNvPr id="43" name="Google Shape;43;p3"/>
                <p:cNvSpPr/>
                <p:nvPr/>
              </p:nvSpPr>
              <p:spPr>
                <a:xfrm>
                  <a:off x="1140908" y="3756743"/>
                  <a:ext cx="300600" cy="53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24" h="21295" extrusionOk="0">
                      <a:moveTo>
                        <a:pt x="1883" y="0"/>
                      </a:moveTo>
                      <a:lnTo>
                        <a:pt x="12024" y="12603"/>
                      </a:lnTo>
                      <a:lnTo>
                        <a:pt x="0" y="21295"/>
                      </a:lnTo>
                    </a:path>
                  </a:pathLst>
                </a:custGeom>
                <a:noFill/>
                <a:ln w="9525" cap="flat" cmpd="sng">
                  <a:solidFill>
                    <a:schemeClr val="accent2"/>
                  </a:solidFill>
                  <a:prstDash val="solid"/>
                  <a:round/>
                  <a:headEnd type="oval" w="med" len="med"/>
                  <a:tailEnd type="oval" w="med" len="med"/>
                </a:ln>
              </p:spPr>
            </p:sp>
            <p:sp>
              <p:nvSpPr>
                <p:cNvPr id="44" name="Google Shape;44;p3"/>
                <p:cNvSpPr/>
                <p:nvPr/>
              </p:nvSpPr>
              <p:spPr>
                <a:xfrm rot="3782267">
                  <a:off x="-461862" y="4171436"/>
                  <a:ext cx="956119" cy="220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45" h="8837" extrusionOk="0">
                      <a:moveTo>
                        <a:pt x="0" y="2897"/>
                      </a:moveTo>
                      <a:lnTo>
                        <a:pt x="11300" y="8837"/>
                      </a:lnTo>
                      <a:lnTo>
                        <a:pt x="38245" y="0"/>
                      </a:lnTo>
                    </a:path>
                  </a:pathLst>
                </a:custGeom>
                <a:noFill/>
                <a:ln w="9525" cap="flat" cmpd="sng">
                  <a:solidFill>
                    <a:schemeClr val="accent2"/>
                  </a:solidFill>
                  <a:prstDash val="solid"/>
                  <a:round/>
                  <a:headEnd type="oval" w="med" len="med"/>
                  <a:tailEnd type="oval" w="med" len="med"/>
                </a:ln>
              </p:spPr>
            </p:sp>
            <p:sp>
              <p:nvSpPr>
                <p:cNvPr id="45" name="Google Shape;45;p3"/>
                <p:cNvSpPr/>
                <p:nvPr/>
              </p:nvSpPr>
              <p:spPr>
                <a:xfrm rot="-9332964">
                  <a:off x="1168851" y="4768269"/>
                  <a:ext cx="1767339" cy="2607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695" h="10430" extrusionOk="0">
                      <a:moveTo>
                        <a:pt x="0" y="0"/>
                      </a:moveTo>
                      <a:lnTo>
                        <a:pt x="15356" y="7678"/>
                      </a:lnTo>
                      <a:lnTo>
                        <a:pt x="25062" y="5070"/>
                      </a:lnTo>
                      <a:lnTo>
                        <a:pt x="36216" y="10430"/>
                      </a:lnTo>
                      <a:lnTo>
                        <a:pt x="70695" y="145"/>
                      </a:lnTo>
                    </a:path>
                  </a:pathLst>
                </a:custGeom>
                <a:noFill/>
                <a:ln w="9525" cap="flat" cmpd="sng">
                  <a:solidFill>
                    <a:schemeClr val="accent2"/>
                  </a:solidFill>
                  <a:prstDash val="solid"/>
                  <a:round/>
                  <a:headEnd type="oval" w="med" len="med"/>
                  <a:tailEnd type="oval" w="med" len="med"/>
                </a:ln>
              </p:spPr>
            </p:sp>
            <p:sp>
              <p:nvSpPr>
                <p:cNvPr id="46" name="Google Shape;46;p3"/>
                <p:cNvSpPr/>
                <p:nvPr/>
              </p:nvSpPr>
              <p:spPr>
                <a:xfrm rot="-9332964">
                  <a:off x="1626718" y="4715761"/>
                  <a:ext cx="1995509" cy="3404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822" h="13618" extrusionOk="0">
                      <a:moveTo>
                        <a:pt x="0" y="0"/>
                      </a:moveTo>
                      <a:lnTo>
                        <a:pt x="21151" y="11300"/>
                      </a:lnTo>
                      <a:lnTo>
                        <a:pt x="36217" y="7823"/>
                      </a:lnTo>
                      <a:lnTo>
                        <a:pt x="48096" y="13618"/>
                      </a:lnTo>
                      <a:lnTo>
                        <a:pt x="79822" y="5216"/>
                      </a:lnTo>
                    </a:path>
                  </a:pathLst>
                </a:custGeom>
                <a:noFill/>
                <a:ln w="9525" cap="flat" cmpd="sng">
                  <a:solidFill>
                    <a:schemeClr val="accent2"/>
                  </a:solidFill>
                  <a:prstDash val="solid"/>
                  <a:round/>
                  <a:headEnd type="oval" w="med" len="med"/>
                  <a:tailEnd type="oval" w="med" len="med"/>
                </a:ln>
              </p:spPr>
            </p:sp>
          </p:grpSp>
          <p:grpSp>
            <p:nvGrpSpPr>
              <p:cNvPr id="47" name="Google Shape;47;p3"/>
              <p:cNvGrpSpPr/>
              <p:nvPr/>
            </p:nvGrpSpPr>
            <p:grpSpPr>
              <a:xfrm>
                <a:off x="551041" y="4077991"/>
                <a:ext cx="487950" cy="452825"/>
                <a:chOff x="1264379" y="5278691"/>
                <a:chExt cx="487950" cy="452825"/>
              </a:xfrm>
            </p:grpSpPr>
            <p:sp>
              <p:nvSpPr>
                <p:cNvPr id="48" name="Google Shape;48;p3"/>
                <p:cNvSpPr/>
                <p:nvPr/>
              </p:nvSpPr>
              <p:spPr>
                <a:xfrm>
                  <a:off x="1264379" y="5481666"/>
                  <a:ext cx="487950" cy="249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18" h="9994" extrusionOk="0">
                      <a:moveTo>
                        <a:pt x="0" y="0"/>
                      </a:moveTo>
                      <a:lnTo>
                        <a:pt x="19518" y="9994"/>
                      </a:lnTo>
                    </a:path>
                  </a:pathLst>
                </a:custGeom>
                <a:noFill/>
                <a:ln w="9525" cap="flat" cmpd="sng">
                  <a:solidFill>
                    <a:schemeClr val="accent2"/>
                  </a:solidFill>
                  <a:prstDash val="solid"/>
                  <a:round/>
                  <a:headEnd type="oval" w="med" len="med"/>
                  <a:tailEnd type="oval" w="med" len="med"/>
                </a:ln>
              </p:spPr>
            </p:sp>
            <p:cxnSp>
              <p:nvCxnSpPr>
                <p:cNvPr id="49" name="Google Shape;49;p3"/>
                <p:cNvCxnSpPr/>
                <p:nvPr/>
              </p:nvCxnSpPr>
              <p:spPr>
                <a:xfrm rot="10800000" flipH="1">
                  <a:off x="1494029" y="5278691"/>
                  <a:ext cx="171900" cy="3279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oval" w="med" len="med"/>
                </a:ln>
              </p:spPr>
            </p:cxnSp>
          </p:grpSp>
        </p:grpSp>
      </p:grpSp>
      <p:sp>
        <p:nvSpPr>
          <p:cNvPr id="50" name="Google Shape;50;p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"/>
          <p:cNvSpPr txBox="1">
            <a:spLocks noGrp="1"/>
          </p:cNvSpPr>
          <p:nvPr>
            <p:ph type="subTitle" idx="1"/>
          </p:nvPr>
        </p:nvSpPr>
        <p:spPr>
          <a:xfrm>
            <a:off x="1295437" y="2062199"/>
            <a:ext cx="3112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Karla"/>
                <a:ea typeface="Karla"/>
                <a:cs typeface="Karla"/>
                <a:sym typeface="Karl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"/>
          <p:cNvSpPr txBox="1">
            <a:spLocks noGrp="1"/>
          </p:cNvSpPr>
          <p:nvPr>
            <p:ph type="subTitle" idx="2"/>
          </p:nvPr>
        </p:nvSpPr>
        <p:spPr>
          <a:xfrm>
            <a:off x="1295437" y="3802425"/>
            <a:ext cx="3112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Karla"/>
                <a:ea typeface="Karla"/>
                <a:cs typeface="Karla"/>
                <a:sym typeface="Karl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"/>
          <p:cNvSpPr txBox="1">
            <a:spLocks noGrp="1"/>
          </p:cNvSpPr>
          <p:nvPr>
            <p:ph type="subTitle" idx="3"/>
          </p:nvPr>
        </p:nvSpPr>
        <p:spPr>
          <a:xfrm>
            <a:off x="4888463" y="3802395"/>
            <a:ext cx="3112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Karla"/>
                <a:ea typeface="Karla"/>
                <a:cs typeface="Karla"/>
                <a:sym typeface="Karl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3"/>
          <p:cNvSpPr txBox="1">
            <a:spLocks noGrp="1"/>
          </p:cNvSpPr>
          <p:nvPr>
            <p:ph type="subTitle" idx="4"/>
          </p:nvPr>
        </p:nvSpPr>
        <p:spPr>
          <a:xfrm>
            <a:off x="4888463" y="2062199"/>
            <a:ext cx="3112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Karla"/>
                <a:ea typeface="Karla"/>
                <a:cs typeface="Karla"/>
                <a:sym typeface="Karl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3"/>
          <p:cNvSpPr txBox="1">
            <a:spLocks noGrp="1"/>
          </p:cNvSpPr>
          <p:nvPr>
            <p:ph type="title" idx="5"/>
          </p:nvPr>
        </p:nvSpPr>
        <p:spPr>
          <a:xfrm>
            <a:off x="1295437" y="1195738"/>
            <a:ext cx="610200" cy="495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"/>
              <a:buNone/>
              <a:defRPr sz="2000" b="1">
                <a:latin typeface="Poppins"/>
                <a:ea typeface="Poppins"/>
                <a:cs typeface="Poppins"/>
                <a:sym typeface="Poppi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"/>
              <a:buNone/>
              <a:defRPr sz="3000" b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"/>
              <a:buNone/>
              <a:defRPr sz="3000" b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"/>
              <a:buNone/>
              <a:defRPr sz="3000" b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"/>
              <a:buNone/>
              <a:defRPr sz="3000" b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"/>
              <a:buNone/>
              <a:defRPr sz="3000" b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"/>
              <a:buNone/>
              <a:defRPr sz="3000" b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"/>
              <a:buNone/>
              <a:defRPr sz="3000" b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"/>
              <a:buNone/>
              <a:defRPr sz="3000" b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56" name="Google Shape;56;p3"/>
          <p:cNvSpPr txBox="1">
            <a:spLocks noGrp="1"/>
          </p:cNvSpPr>
          <p:nvPr>
            <p:ph type="title" idx="6"/>
          </p:nvPr>
        </p:nvSpPr>
        <p:spPr>
          <a:xfrm>
            <a:off x="4888463" y="2859237"/>
            <a:ext cx="610200" cy="5727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"/>
              <a:buNone/>
              <a:defRPr sz="2000" b="1">
                <a:latin typeface="Poppins"/>
                <a:ea typeface="Poppins"/>
                <a:cs typeface="Poppins"/>
                <a:sym typeface="Poppi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"/>
              <a:buNone/>
              <a:defRPr sz="3000" b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"/>
              <a:buNone/>
              <a:defRPr sz="3000" b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"/>
              <a:buNone/>
              <a:defRPr sz="3000" b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"/>
              <a:buNone/>
              <a:defRPr sz="3000" b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"/>
              <a:buNone/>
              <a:defRPr sz="3000" b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"/>
              <a:buNone/>
              <a:defRPr sz="3000" b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"/>
              <a:buNone/>
              <a:defRPr sz="3000" b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"/>
              <a:buNone/>
              <a:defRPr sz="3000" b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57" name="Google Shape;57;p3"/>
          <p:cNvSpPr txBox="1">
            <a:spLocks noGrp="1"/>
          </p:cNvSpPr>
          <p:nvPr>
            <p:ph type="title" idx="7"/>
          </p:nvPr>
        </p:nvSpPr>
        <p:spPr>
          <a:xfrm>
            <a:off x="1295437" y="2859237"/>
            <a:ext cx="610200" cy="5727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"/>
              <a:buNone/>
              <a:defRPr sz="2000" b="1">
                <a:latin typeface="Poppins"/>
                <a:ea typeface="Poppins"/>
                <a:cs typeface="Poppins"/>
                <a:sym typeface="Poppi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"/>
              <a:buNone/>
              <a:defRPr sz="3000" b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"/>
              <a:buNone/>
              <a:defRPr sz="3000" b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"/>
              <a:buNone/>
              <a:defRPr sz="3000" b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"/>
              <a:buNone/>
              <a:defRPr sz="3000" b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"/>
              <a:buNone/>
              <a:defRPr sz="3000" b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"/>
              <a:buNone/>
              <a:defRPr sz="3000" b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"/>
              <a:buNone/>
              <a:defRPr sz="3000" b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"/>
              <a:buNone/>
              <a:defRPr sz="3000" b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58" name="Google Shape;58;p3"/>
          <p:cNvSpPr txBox="1">
            <a:spLocks noGrp="1"/>
          </p:cNvSpPr>
          <p:nvPr>
            <p:ph type="title" idx="8"/>
          </p:nvPr>
        </p:nvSpPr>
        <p:spPr>
          <a:xfrm>
            <a:off x="4888463" y="1195738"/>
            <a:ext cx="610200" cy="495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"/>
              <a:buNone/>
              <a:defRPr sz="2000" b="1">
                <a:latin typeface="Poppins"/>
                <a:ea typeface="Poppins"/>
                <a:cs typeface="Poppins"/>
                <a:sym typeface="Poppi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"/>
              <a:buNone/>
              <a:defRPr sz="3000" b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"/>
              <a:buNone/>
              <a:defRPr sz="3000" b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"/>
              <a:buNone/>
              <a:defRPr sz="3000" b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"/>
              <a:buNone/>
              <a:defRPr sz="3000" b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"/>
              <a:buNone/>
              <a:defRPr sz="3000" b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"/>
              <a:buNone/>
              <a:defRPr sz="3000" b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"/>
              <a:buNone/>
              <a:defRPr sz="3000" b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"/>
              <a:buNone/>
              <a:defRPr sz="3000" b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59" name="Google Shape;59;p3"/>
          <p:cNvSpPr txBox="1">
            <a:spLocks noGrp="1"/>
          </p:cNvSpPr>
          <p:nvPr>
            <p:ph type="subTitle" idx="9"/>
          </p:nvPr>
        </p:nvSpPr>
        <p:spPr>
          <a:xfrm>
            <a:off x="1295437" y="1593750"/>
            <a:ext cx="3112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Poppins"/>
              <a:buNone/>
              <a:defRPr sz="1800" b="1">
                <a:latin typeface="Poppins"/>
                <a:ea typeface="Poppins"/>
                <a:cs typeface="Poppins"/>
                <a:sym typeface="Poppi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oppins"/>
              <a:buNone/>
              <a:defRPr sz="2400" b="1">
                <a:latin typeface="Poppins"/>
                <a:ea typeface="Poppins"/>
                <a:cs typeface="Poppins"/>
                <a:sym typeface="Poppins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oppins"/>
              <a:buNone/>
              <a:defRPr sz="2400" b="1">
                <a:latin typeface="Poppins"/>
                <a:ea typeface="Poppins"/>
                <a:cs typeface="Poppins"/>
                <a:sym typeface="Poppins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oppins"/>
              <a:buNone/>
              <a:defRPr sz="2400" b="1">
                <a:latin typeface="Poppins"/>
                <a:ea typeface="Poppins"/>
                <a:cs typeface="Poppins"/>
                <a:sym typeface="Poppin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oppins"/>
              <a:buNone/>
              <a:defRPr sz="2400" b="1">
                <a:latin typeface="Poppins"/>
                <a:ea typeface="Poppins"/>
                <a:cs typeface="Poppins"/>
                <a:sym typeface="Poppin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oppins"/>
              <a:buNone/>
              <a:defRPr sz="2400" b="1">
                <a:latin typeface="Poppins"/>
                <a:ea typeface="Poppins"/>
                <a:cs typeface="Poppins"/>
                <a:sym typeface="Poppin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oppins"/>
              <a:buNone/>
              <a:defRPr sz="2400" b="1">
                <a:latin typeface="Poppins"/>
                <a:ea typeface="Poppins"/>
                <a:cs typeface="Poppins"/>
                <a:sym typeface="Poppin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oppins"/>
              <a:buNone/>
              <a:defRPr sz="2400" b="1">
                <a:latin typeface="Poppins"/>
                <a:ea typeface="Poppins"/>
                <a:cs typeface="Poppins"/>
                <a:sym typeface="Poppin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oppins"/>
              <a:buNone/>
              <a:defRPr sz="2400" b="1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60" name="Google Shape;60;p3"/>
          <p:cNvSpPr txBox="1">
            <a:spLocks noGrp="1"/>
          </p:cNvSpPr>
          <p:nvPr>
            <p:ph type="subTitle" idx="13"/>
          </p:nvPr>
        </p:nvSpPr>
        <p:spPr>
          <a:xfrm>
            <a:off x="1295437" y="3333975"/>
            <a:ext cx="3112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Poppins"/>
              <a:buNone/>
              <a:defRPr sz="1800" b="1">
                <a:latin typeface="Poppins"/>
                <a:ea typeface="Poppins"/>
                <a:cs typeface="Poppins"/>
                <a:sym typeface="Poppi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oppins"/>
              <a:buNone/>
              <a:defRPr sz="2400" b="1">
                <a:latin typeface="Poppins"/>
                <a:ea typeface="Poppins"/>
                <a:cs typeface="Poppins"/>
                <a:sym typeface="Poppins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oppins"/>
              <a:buNone/>
              <a:defRPr sz="2400" b="1">
                <a:latin typeface="Poppins"/>
                <a:ea typeface="Poppins"/>
                <a:cs typeface="Poppins"/>
                <a:sym typeface="Poppins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oppins"/>
              <a:buNone/>
              <a:defRPr sz="2400" b="1">
                <a:latin typeface="Poppins"/>
                <a:ea typeface="Poppins"/>
                <a:cs typeface="Poppins"/>
                <a:sym typeface="Poppin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oppins"/>
              <a:buNone/>
              <a:defRPr sz="2400" b="1">
                <a:latin typeface="Poppins"/>
                <a:ea typeface="Poppins"/>
                <a:cs typeface="Poppins"/>
                <a:sym typeface="Poppin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oppins"/>
              <a:buNone/>
              <a:defRPr sz="2400" b="1">
                <a:latin typeface="Poppins"/>
                <a:ea typeface="Poppins"/>
                <a:cs typeface="Poppins"/>
                <a:sym typeface="Poppin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oppins"/>
              <a:buNone/>
              <a:defRPr sz="2400" b="1">
                <a:latin typeface="Poppins"/>
                <a:ea typeface="Poppins"/>
                <a:cs typeface="Poppins"/>
                <a:sym typeface="Poppin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oppins"/>
              <a:buNone/>
              <a:defRPr sz="2400" b="1">
                <a:latin typeface="Poppins"/>
                <a:ea typeface="Poppins"/>
                <a:cs typeface="Poppins"/>
                <a:sym typeface="Poppin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oppins"/>
              <a:buNone/>
              <a:defRPr sz="2400" b="1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61" name="Google Shape;61;p3"/>
          <p:cNvSpPr txBox="1">
            <a:spLocks noGrp="1"/>
          </p:cNvSpPr>
          <p:nvPr>
            <p:ph type="subTitle" idx="14"/>
          </p:nvPr>
        </p:nvSpPr>
        <p:spPr>
          <a:xfrm>
            <a:off x="4888463" y="3333975"/>
            <a:ext cx="3112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Poppins"/>
              <a:buNone/>
              <a:defRPr sz="1800" b="1">
                <a:latin typeface="Poppins"/>
                <a:ea typeface="Poppins"/>
                <a:cs typeface="Poppins"/>
                <a:sym typeface="Poppi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oppins"/>
              <a:buNone/>
              <a:defRPr sz="2400" b="1">
                <a:latin typeface="Poppins"/>
                <a:ea typeface="Poppins"/>
                <a:cs typeface="Poppins"/>
                <a:sym typeface="Poppins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oppins"/>
              <a:buNone/>
              <a:defRPr sz="2400" b="1">
                <a:latin typeface="Poppins"/>
                <a:ea typeface="Poppins"/>
                <a:cs typeface="Poppins"/>
                <a:sym typeface="Poppins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oppins"/>
              <a:buNone/>
              <a:defRPr sz="2400" b="1">
                <a:latin typeface="Poppins"/>
                <a:ea typeface="Poppins"/>
                <a:cs typeface="Poppins"/>
                <a:sym typeface="Poppin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oppins"/>
              <a:buNone/>
              <a:defRPr sz="2400" b="1">
                <a:latin typeface="Poppins"/>
                <a:ea typeface="Poppins"/>
                <a:cs typeface="Poppins"/>
                <a:sym typeface="Poppin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oppins"/>
              <a:buNone/>
              <a:defRPr sz="2400" b="1">
                <a:latin typeface="Poppins"/>
                <a:ea typeface="Poppins"/>
                <a:cs typeface="Poppins"/>
                <a:sym typeface="Poppin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oppins"/>
              <a:buNone/>
              <a:defRPr sz="2400" b="1">
                <a:latin typeface="Poppins"/>
                <a:ea typeface="Poppins"/>
                <a:cs typeface="Poppins"/>
                <a:sym typeface="Poppin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oppins"/>
              <a:buNone/>
              <a:defRPr sz="2400" b="1">
                <a:latin typeface="Poppins"/>
                <a:ea typeface="Poppins"/>
                <a:cs typeface="Poppins"/>
                <a:sym typeface="Poppin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oppins"/>
              <a:buNone/>
              <a:defRPr sz="2400" b="1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62" name="Google Shape;62;p3"/>
          <p:cNvSpPr txBox="1">
            <a:spLocks noGrp="1"/>
          </p:cNvSpPr>
          <p:nvPr>
            <p:ph type="subTitle" idx="15"/>
          </p:nvPr>
        </p:nvSpPr>
        <p:spPr>
          <a:xfrm>
            <a:off x="4888463" y="1593750"/>
            <a:ext cx="3112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Poppins"/>
              <a:buNone/>
              <a:defRPr sz="1800" b="1">
                <a:latin typeface="Poppins"/>
                <a:ea typeface="Poppins"/>
                <a:cs typeface="Poppins"/>
                <a:sym typeface="Poppi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oppins"/>
              <a:buNone/>
              <a:defRPr sz="2400" b="1">
                <a:latin typeface="Poppins"/>
                <a:ea typeface="Poppins"/>
                <a:cs typeface="Poppins"/>
                <a:sym typeface="Poppins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oppins"/>
              <a:buNone/>
              <a:defRPr sz="2400" b="1">
                <a:latin typeface="Poppins"/>
                <a:ea typeface="Poppins"/>
                <a:cs typeface="Poppins"/>
                <a:sym typeface="Poppins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oppins"/>
              <a:buNone/>
              <a:defRPr sz="2400" b="1">
                <a:latin typeface="Poppins"/>
                <a:ea typeface="Poppins"/>
                <a:cs typeface="Poppins"/>
                <a:sym typeface="Poppin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oppins"/>
              <a:buNone/>
              <a:defRPr sz="2400" b="1">
                <a:latin typeface="Poppins"/>
                <a:ea typeface="Poppins"/>
                <a:cs typeface="Poppins"/>
                <a:sym typeface="Poppin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oppins"/>
              <a:buNone/>
              <a:defRPr sz="2400" b="1">
                <a:latin typeface="Poppins"/>
                <a:ea typeface="Poppins"/>
                <a:cs typeface="Poppins"/>
                <a:sym typeface="Poppin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oppins"/>
              <a:buNone/>
              <a:defRPr sz="2400" b="1">
                <a:latin typeface="Poppins"/>
                <a:ea typeface="Poppins"/>
                <a:cs typeface="Poppins"/>
                <a:sym typeface="Poppin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oppins"/>
              <a:buNone/>
              <a:defRPr sz="2400" b="1">
                <a:latin typeface="Poppins"/>
                <a:ea typeface="Poppins"/>
                <a:cs typeface="Poppins"/>
                <a:sym typeface="Poppin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oppins"/>
              <a:buNone/>
              <a:defRPr sz="2400" b="1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63" name="Google Shape;63;p3"/>
          <p:cNvSpPr/>
          <p:nvPr/>
        </p:nvSpPr>
        <p:spPr>
          <a:xfrm>
            <a:off x="561600" y="381100"/>
            <a:ext cx="158400" cy="158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64" name="Google Shape;64;p3"/>
          <p:cNvGrpSpPr/>
          <p:nvPr/>
        </p:nvGrpSpPr>
        <p:grpSpPr>
          <a:xfrm rot="621827">
            <a:off x="-477961" y="4017573"/>
            <a:ext cx="1330564" cy="1077116"/>
            <a:chOff x="2733425" y="3860687"/>
            <a:chExt cx="1330544" cy="1077100"/>
          </a:xfrm>
        </p:grpSpPr>
        <p:sp>
          <p:nvSpPr>
            <p:cNvPr id="65" name="Google Shape;65;p3"/>
            <p:cNvSpPr/>
            <p:nvPr/>
          </p:nvSpPr>
          <p:spPr>
            <a:xfrm>
              <a:off x="2945178" y="3860687"/>
              <a:ext cx="891300" cy="9537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2983527" y="4530956"/>
              <a:ext cx="814500" cy="22509"/>
            </a:xfrm>
            <a:custGeom>
              <a:avLst/>
              <a:gdLst/>
              <a:ahLst/>
              <a:cxnLst/>
              <a:rect l="l" t="t" r="r" b="b"/>
              <a:pathLst>
                <a:path w="630" h="17" extrusionOk="0">
                  <a:moveTo>
                    <a:pt x="0" y="0"/>
                  </a:moveTo>
                  <a:cubicBezTo>
                    <a:pt x="2" y="6"/>
                    <a:pt x="5" y="12"/>
                    <a:pt x="8" y="17"/>
                  </a:cubicBezTo>
                  <a:cubicBezTo>
                    <a:pt x="622" y="17"/>
                    <a:pt x="622" y="17"/>
                    <a:pt x="622" y="17"/>
                  </a:cubicBezTo>
                  <a:cubicBezTo>
                    <a:pt x="625" y="12"/>
                    <a:pt x="627" y="6"/>
                    <a:pt x="63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3142759" y="4652672"/>
              <a:ext cx="496037" cy="161732"/>
            </a:xfrm>
            <a:custGeom>
              <a:avLst/>
              <a:gdLst/>
              <a:ahLst/>
              <a:cxnLst/>
              <a:rect l="l" t="t" r="r" b="b"/>
              <a:pathLst>
                <a:path w="384" h="125" extrusionOk="0">
                  <a:moveTo>
                    <a:pt x="0" y="63"/>
                  </a:moveTo>
                  <a:cubicBezTo>
                    <a:pt x="55" y="102"/>
                    <a:pt x="121" y="125"/>
                    <a:pt x="192" y="125"/>
                  </a:cubicBezTo>
                  <a:cubicBezTo>
                    <a:pt x="263" y="125"/>
                    <a:pt x="329" y="102"/>
                    <a:pt x="384" y="63"/>
                  </a:cubicBezTo>
                  <a:cubicBezTo>
                    <a:pt x="329" y="24"/>
                    <a:pt x="263" y="0"/>
                    <a:pt x="192" y="0"/>
                  </a:cubicBezTo>
                  <a:cubicBezTo>
                    <a:pt x="121" y="0"/>
                    <a:pt x="55" y="24"/>
                    <a:pt x="0" y="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" name="Google Shape;68;p3"/>
            <p:cNvSpPr/>
            <p:nvPr/>
          </p:nvSpPr>
          <p:spPr>
            <a:xfrm>
              <a:off x="3100241" y="3971564"/>
              <a:ext cx="581100" cy="5268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" name="Google Shape;69;p3"/>
            <p:cNvSpPr/>
            <p:nvPr/>
          </p:nvSpPr>
          <p:spPr>
            <a:xfrm>
              <a:off x="3199448" y="4091613"/>
              <a:ext cx="136800" cy="2067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" name="Google Shape;70;p3"/>
            <p:cNvSpPr/>
            <p:nvPr/>
          </p:nvSpPr>
          <p:spPr>
            <a:xfrm>
              <a:off x="3445382" y="4091613"/>
              <a:ext cx="136800" cy="2067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" name="Google Shape;71;p3"/>
            <p:cNvSpPr/>
            <p:nvPr/>
          </p:nvSpPr>
          <p:spPr>
            <a:xfrm>
              <a:off x="2961852" y="4241673"/>
              <a:ext cx="72600" cy="1341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72;p3"/>
            <p:cNvSpPr/>
            <p:nvPr/>
          </p:nvSpPr>
          <p:spPr>
            <a:xfrm>
              <a:off x="3747172" y="4241673"/>
              <a:ext cx="72600" cy="1341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73;p3"/>
            <p:cNvSpPr/>
            <p:nvPr/>
          </p:nvSpPr>
          <p:spPr>
            <a:xfrm>
              <a:off x="2783445" y="4281689"/>
              <a:ext cx="232595" cy="293451"/>
            </a:xfrm>
            <a:custGeom>
              <a:avLst/>
              <a:gdLst/>
              <a:ahLst/>
              <a:cxnLst/>
              <a:rect l="l" t="t" r="r" b="b"/>
              <a:pathLst>
                <a:path w="180" h="227" extrusionOk="0">
                  <a:moveTo>
                    <a:pt x="41" y="227"/>
                  </a:moveTo>
                  <a:cubicBezTo>
                    <a:pt x="0" y="227"/>
                    <a:pt x="0" y="227"/>
                    <a:pt x="0" y="227"/>
                  </a:cubicBezTo>
                  <a:cubicBezTo>
                    <a:pt x="0" y="122"/>
                    <a:pt x="67" y="31"/>
                    <a:pt x="168" y="0"/>
                  </a:cubicBezTo>
                  <a:cubicBezTo>
                    <a:pt x="180" y="40"/>
                    <a:pt x="180" y="40"/>
                    <a:pt x="180" y="40"/>
                  </a:cubicBezTo>
                  <a:cubicBezTo>
                    <a:pt x="97" y="65"/>
                    <a:pt x="41" y="140"/>
                    <a:pt x="41" y="2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2733425" y="4575141"/>
              <a:ext cx="237597" cy="289284"/>
            </a:xfrm>
            <a:custGeom>
              <a:avLst/>
              <a:gdLst/>
              <a:ahLst/>
              <a:cxnLst/>
              <a:rect l="l" t="t" r="r" b="b"/>
              <a:pathLst>
                <a:path w="184" h="224" extrusionOk="0">
                  <a:moveTo>
                    <a:pt x="115" y="224"/>
                  </a:moveTo>
                  <a:cubicBezTo>
                    <a:pt x="48" y="176"/>
                    <a:pt x="6" y="100"/>
                    <a:pt x="1" y="19"/>
                  </a:cubicBezTo>
                  <a:cubicBezTo>
                    <a:pt x="0" y="9"/>
                    <a:pt x="8" y="0"/>
                    <a:pt x="19" y="0"/>
                  </a:cubicBezTo>
                  <a:cubicBezTo>
                    <a:pt x="102" y="0"/>
                    <a:pt x="102" y="0"/>
                    <a:pt x="102" y="0"/>
                  </a:cubicBezTo>
                  <a:cubicBezTo>
                    <a:pt x="111" y="0"/>
                    <a:pt x="119" y="7"/>
                    <a:pt x="120" y="16"/>
                  </a:cubicBezTo>
                  <a:cubicBezTo>
                    <a:pt x="124" y="60"/>
                    <a:pt x="148" y="101"/>
                    <a:pt x="184" y="128"/>
                  </a:cubicBezTo>
                  <a:lnTo>
                    <a:pt x="115" y="22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" name="Google Shape;75;p3"/>
            <p:cNvSpPr/>
            <p:nvPr/>
          </p:nvSpPr>
          <p:spPr>
            <a:xfrm>
              <a:off x="2806788" y="4575141"/>
              <a:ext cx="164234" cy="289284"/>
            </a:xfrm>
            <a:custGeom>
              <a:avLst/>
              <a:gdLst/>
              <a:ahLst/>
              <a:cxnLst/>
              <a:rect l="l" t="t" r="r" b="b"/>
              <a:pathLst>
                <a:path w="127" h="224" extrusionOk="0">
                  <a:moveTo>
                    <a:pt x="58" y="224"/>
                  </a:moveTo>
                  <a:cubicBezTo>
                    <a:pt x="127" y="128"/>
                    <a:pt x="127" y="128"/>
                    <a:pt x="127" y="128"/>
                  </a:cubicBezTo>
                  <a:cubicBezTo>
                    <a:pt x="91" y="101"/>
                    <a:pt x="67" y="60"/>
                    <a:pt x="63" y="16"/>
                  </a:cubicBezTo>
                  <a:cubicBezTo>
                    <a:pt x="62" y="7"/>
                    <a:pt x="54" y="0"/>
                    <a:pt x="4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4"/>
                    <a:pt x="6" y="79"/>
                    <a:pt x="59" y="124"/>
                  </a:cubicBezTo>
                  <a:cubicBezTo>
                    <a:pt x="59" y="124"/>
                    <a:pt x="34" y="161"/>
                    <a:pt x="28" y="199"/>
                  </a:cubicBezTo>
                  <a:cubicBezTo>
                    <a:pt x="38" y="208"/>
                    <a:pt x="48" y="217"/>
                    <a:pt x="58" y="22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76;p3"/>
            <p:cNvSpPr/>
            <p:nvPr/>
          </p:nvSpPr>
          <p:spPr>
            <a:xfrm>
              <a:off x="2860977" y="4716864"/>
              <a:ext cx="208419" cy="220923"/>
            </a:xfrm>
            <a:custGeom>
              <a:avLst/>
              <a:gdLst/>
              <a:ahLst/>
              <a:cxnLst/>
              <a:rect l="l" t="t" r="r" b="b"/>
              <a:pathLst>
                <a:path w="161" h="171" extrusionOk="0">
                  <a:moveTo>
                    <a:pt x="86" y="123"/>
                  </a:moveTo>
                  <a:cubicBezTo>
                    <a:pt x="72" y="122"/>
                    <a:pt x="60" y="113"/>
                    <a:pt x="56" y="99"/>
                  </a:cubicBezTo>
                  <a:cubicBezTo>
                    <a:pt x="50" y="81"/>
                    <a:pt x="60" y="61"/>
                    <a:pt x="78" y="55"/>
                  </a:cubicBezTo>
                  <a:cubicBezTo>
                    <a:pt x="92" y="51"/>
                    <a:pt x="107" y="55"/>
                    <a:pt x="116" y="66"/>
                  </a:cubicBezTo>
                  <a:cubicBezTo>
                    <a:pt x="122" y="72"/>
                    <a:pt x="131" y="75"/>
                    <a:pt x="140" y="72"/>
                  </a:cubicBezTo>
                  <a:cubicBezTo>
                    <a:pt x="156" y="67"/>
                    <a:pt x="161" y="47"/>
                    <a:pt x="150" y="35"/>
                  </a:cubicBezTo>
                  <a:cubicBezTo>
                    <a:pt x="129" y="10"/>
                    <a:pt x="93" y="0"/>
                    <a:pt x="61" y="12"/>
                  </a:cubicBezTo>
                  <a:cubicBezTo>
                    <a:pt x="22" y="27"/>
                    <a:pt x="0" y="70"/>
                    <a:pt x="11" y="110"/>
                  </a:cubicBezTo>
                  <a:cubicBezTo>
                    <a:pt x="20" y="143"/>
                    <a:pt x="49" y="166"/>
                    <a:pt x="81" y="169"/>
                  </a:cubicBezTo>
                  <a:cubicBezTo>
                    <a:pt x="98" y="171"/>
                    <a:pt x="111" y="155"/>
                    <a:pt x="105" y="139"/>
                  </a:cubicBezTo>
                  <a:cubicBezTo>
                    <a:pt x="103" y="130"/>
                    <a:pt x="95" y="124"/>
                    <a:pt x="86" y="1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3781353" y="4281689"/>
              <a:ext cx="231761" cy="293451"/>
            </a:xfrm>
            <a:custGeom>
              <a:avLst/>
              <a:gdLst/>
              <a:ahLst/>
              <a:cxnLst/>
              <a:rect l="l" t="t" r="r" b="b"/>
              <a:pathLst>
                <a:path w="180" h="227" extrusionOk="0">
                  <a:moveTo>
                    <a:pt x="180" y="227"/>
                  </a:moveTo>
                  <a:cubicBezTo>
                    <a:pt x="139" y="227"/>
                    <a:pt x="139" y="227"/>
                    <a:pt x="139" y="227"/>
                  </a:cubicBezTo>
                  <a:cubicBezTo>
                    <a:pt x="139" y="140"/>
                    <a:pt x="83" y="65"/>
                    <a:pt x="0" y="4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13" y="31"/>
                    <a:pt x="180" y="122"/>
                    <a:pt x="180" y="2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3824704" y="4575141"/>
              <a:ext cx="239265" cy="289284"/>
            </a:xfrm>
            <a:custGeom>
              <a:avLst/>
              <a:gdLst/>
              <a:ahLst/>
              <a:cxnLst/>
              <a:rect l="l" t="t" r="r" b="b"/>
              <a:pathLst>
                <a:path w="185" h="224" extrusionOk="0">
                  <a:moveTo>
                    <a:pt x="70" y="224"/>
                  </a:moveTo>
                  <a:cubicBezTo>
                    <a:pt x="137" y="176"/>
                    <a:pt x="178" y="100"/>
                    <a:pt x="184" y="19"/>
                  </a:cubicBezTo>
                  <a:cubicBezTo>
                    <a:pt x="185" y="9"/>
                    <a:pt x="176" y="0"/>
                    <a:pt x="166" y="0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74" y="0"/>
                    <a:pt x="66" y="7"/>
                    <a:pt x="65" y="16"/>
                  </a:cubicBezTo>
                  <a:cubicBezTo>
                    <a:pt x="61" y="60"/>
                    <a:pt x="37" y="101"/>
                    <a:pt x="0" y="128"/>
                  </a:cubicBezTo>
                  <a:lnTo>
                    <a:pt x="70" y="22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3824704" y="4575141"/>
              <a:ext cx="165901" cy="289284"/>
            </a:xfrm>
            <a:custGeom>
              <a:avLst/>
              <a:gdLst/>
              <a:ahLst/>
              <a:cxnLst/>
              <a:rect l="l" t="t" r="r" b="b"/>
              <a:pathLst>
                <a:path w="128" h="224" extrusionOk="0">
                  <a:moveTo>
                    <a:pt x="70" y="224"/>
                  </a:moveTo>
                  <a:cubicBezTo>
                    <a:pt x="0" y="128"/>
                    <a:pt x="0" y="128"/>
                    <a:pt x="0" y="128"/>
                  </a:cubicBezTo>
                  <a:cubicBezTo>
                    <a:pt x="37" y="101"/>
                    <a:pt x="61" y="60"/>
                    <a:pt x="65" y="16"/>
                  </a:cubicBezTo>
                  <a:cubicBezTo>
                    <a:pt x="66" y="7"/>
                    <a:pt x="74" y="0"/>
                    <a:pt x="83" y="0"/>
                  </a:cubicBezTo>
                  <a:cubicBezTo>
                    <a:pt x="127" y="0"/>
                    <a:pt x="127" y="0"/>
                    <a:pt x="127" y="0"/>
                  </a:cubicBezTo>
                  <a:cubicBezTo>
                    <a:pt x="128" y="24"/>
                    <a:pt x="122" y="79"/>
                    <a:pt x="69" y="124"/>
                  </a:cubicBezTo>
                  <a:cubicBezTo>
                    <a:pt x="69" y="124"/>
                    <a:pt x="94" y="161"/>
                    <a:pt x="100" y="199"/>
                  </a:cubicBezTo>
                  <a:cubicBezTo>
                    <a:pt x="90" y="208"/>
                    <a:pt x="80" y="217"/>
                    <a:pt x="70" y="22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3727997" y="4716864"/>
              <a:ext cx="207585" cy="220923"/>
            </a:xfrm>
            <a:custGeom>
              <a:avLst/>
              <a:gdLst/>
              <a:ahLst/>
              <a:cxnLst/>
              <a:rect l="l" t="t" r="r" b="b"/>
              <a:pathLst>
                <a:path w="161" h="171" extrusionOk="0">
                  <a:moveTo>
                    <a:pt x="55" y="139"/>
                  </a:moveTo>
                  <a:cubicBezTo>
                    <a:pt x="55" y="139"/>
                    <a:pt x="55" y="139"/>
                    <a:pt x="55" y="139"/>
                  </a:cubicBezTo>
                  <a:cubicBezTo>
                    <a:pt x="50" y="155"/>
                    <a:pt x="63" y="171"/>
                    <a:pt x="80" y="169"/>
                  </a:cubicBezTo>
                  <a:cubicBezTo>
                    <a:pt x="112" y="166"/>
                    <a:pt x="141" y="143"/>
                    <a:pt x="150" y="110"/>
                  </a:cubicBezTo>
                  <a:cubicBezTo>
                    <a:pt x="161" y="70"/>
                    <a:pt x="139" y="27"/>
                    <a:pt x="100" y="12"/>
                  </a:cubicBezTo>
                  <a:cubicBezTo>
                    <a:pt x="68" y="0"/>
                    <a:pt x="32" y="10"/>
                    <a:pt x="11" y="35"/>
                  </a:cubicBezTo>
                  <a:cubicBezTo>
                    <a:pt x="0" y="47"/>
                    <a:pt x="5" y="67"/>
                    <a:pt x="21" y="72"/>
                  </a:cubicBezTo>
                  <a:cubicBezTo>
                    <a:pt x="30" y="75"/>
                    <a:pt x="39" y="72"/>
                    <a:pt x="45" y="66"/>
                  </a:cubicBezTo>
                  <a:cubicBezTo>
                    <a:pt x="54" y="55"/>
                    <a:pt x="69" y="51"/>
                    <a:pt x="83" y="55"/>
                  </a:cubicBezTo>
                  <a:cubicBezTo>
                    <a:pt x="101" y="61"/>
                    <a:pt x="111" y="81"/>
                    <a:pt x="105" y="99"/>
                  </a:cubicBezTo>
                  <a:cubicBezTo>
                    <a:pt x="101" y="113"/>
                    <a:pt x="88" y="122"/>
                    <a:pt x="75" y="123"/>
                  </a:cubicBezTo>
                  <a:cubicBezTo>
                    <a:pt x="66" y="124"/>
                    <a:pt x="58" y="130"/>
                    <a:pt x="55" y="1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"/>
          <p:cNvSpPr/>
          <p:nvPr/>
        </p:nvSpPr>
        <p:spPr>
          <a:xfrm>
            <a:off x="0" y="0"/>
            <a:ext cx="1872600" cy="5170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3" name="Google Shape;83;p4"/>
          <p:cNvSpPr txBox="1">
            <a:spLocks noGrp="1"/>
          </p:cNvSpPr>
          <p:nvPr>
            <p:ph type="title"/>
          </p:nvPr>
        </p:nvSpPr>
        <p:spPr>
          <a:xfrm>
            <a:off x="2998375" y="3317950"/>
            <a:ext cx="5432400" cy="5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800" b="0">
                <a:latin typeface="Poppins ExtraBold"/>
                <a:ea typeface="Poppins ExtraBold"/>
                <a:cs typeface="Poppins ExtraBold"/>
                <a:sym typeface="Poppins Extra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84" name="Google Shape;84;p4"/>
          <p:cNvSpPr txBox="1">
            <a:spLocks noGrp="1"/>
          </p:cNvSpPr>
          <p:nvPr>
            <p:ph type="subTitle" idx="1"/>
          </p:nvPr>
        </p:nvSpPr>
        <p:spPr>
          <a:xfrm>
            <a:off x="2998375" y="1098475"/>
            <a:ext cx="5432400" cy="21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Karla"/>
                <a:ea typeface="Karla"/>
                <a:cs typeface="Karla"/>
                <a:sym typeface="Karl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85" name="Google Shape;85;p4"/>
          <p:cNvSpPr/>
          <p:nvPr/>
        </p:nvSpPr>
        <p:spPr>
          <a:xfrm>
            <a:off x="8430775" y="3797650"/>
            <a:ext cx="193500" cy="19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86" name="Google Shape;86;p4"/>
          <p:cNvGrpSpPr/>
          <p:nvPr/>
        </p:nvGrpSpPr>
        <p:grpSpPr>
          <a:xfrm>
            <a:off x="-1225383" y="-1044330"/>
            <a:ext cx="11092926" cy="7766627"/>
            <a:chOff x="-1225383" y="-1044330"/>
            <a:chExt cx="11092926" cy="7766627"/>
          </a:xfrm>
        </p:grpSpPr>
        <p:grpSp>
          <p:nvGrpSpPr>
            <p:cNvPr id="87" name="Google Shape;87;p4"/>
            <p:cNvGrpSpPr/>
            <p:nvPr/>
          </p:nvGrpSpPr>
          <p:grpSpPr>
            <a:xfrm rot="-2167228">
              <a:off x="7043995" y="4239283"/>
              <a:ext cx="2493108" cy="1934074"/>
              <a:chOff x="1492125" y="2531500"/>
              <a:chExt cx="2493045" cy="1934025"/>
            </a:xfrm>
          </p:grpSpPr>
          <p:grpSp>
            <p:nvGrpSpPr>
              <p:cNvPr id="88" name="Google Shape;88;p4"/>
              <p:cNvGrpSpPr/>
              <p:nvPr/>
            </p:nvGrpSpPr>
            <p:grpSpPr>
              <a:xfrm>
                <a:off x="2340575" y="2531500"/>
                <a:ext cx="487950" cy="452825"/>
                <a:chOff x="569950" y="4251125"/>
                <a:chExt cx="487950" cy="452825"/>
              </a:xfrm>
            </p:grpSpPr>
            <p:sp>
              <p:nvSpPr>
                <p:cNvPr id="89" name="Google Shape;89;p4"/>
                <p:cNvSpPr/>
                <p:nvPr/>
              </p:nvSpPr>
              <p:spPr>
                <a:xfrm>
                  <a:off x="569950" y="4454100"/>
                  <a:ext cx="487950" cy="249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18" h="9994" extrusionOk="0">
                      <a:moveTo>
                        <a:pt x="0" y="0"/>
                      </a:moveTo>
                      <a:lnTo>
                        <a:pt x="19518" y="9994"/>
                      </a:lnTo>
                    </a:path>
                  </a:pathLst>
                </a:custGeom>
                <a:noFill/>
                <a:ln w="9525" cap="flat" cmpd="sng">
                  <a:solidFill>
                    <a:schemeClr val="accent2"/>
                  </a:solidFill>
                  <a:prstDash val="solid"/>
                  <a:round/>
                  <a:headEnd type="oval" w="med" len="med"/>
                  <a:tailEnd type="oval" w="med" len="med"/>
                </a:ln>
              </p:spPr>
            </p:sp>
            <p:cxnSp>
              <p:nvCxnSpPr>
                <p:cNvPr id="90" name="Google Shape;90;p4"/>
                <p:cNvCxnSpPr/>
                <p:nvPr/>
              </p:nvCxnSpPr>
              <p:spPr>
                <a:xfrm rot="10800000" flipH="1">
                  <a:off x="799600" y="4251125"/>
                  <a:ext cx="171900" cy="3279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oval" w="med" len="med"/>
                </a:ln>
              </p:spPr>
            </p:cxnSp>
          </p:grpSp>
          <p:sp>
            <p:nvSpPr>
              <p:cNvPr id="91" name="Google Shape;91;p4"/>
              <p:cNvSpPr/>
              <p:nvPr/>
            </p:nvSpPr>
            <p:spPr>
              <a:xfrm>
                <a:off x="1492125" y="2629325"/>
                <a:ext cx="1075650" cy="496175"/>
              </a:xfrm>
              <a:custGeom>
                <a:avLst/>
                <a:gdLst/>
                <a:ahLst/>
                <a:cxnLst/>
                <a:rect l="l" t="t" r="r" b="b"/>
                <a:pathLst>
                  <a:path w="43026" h="19847" extrusionOk="0">
                    <a:moveTo>
                      <a:pt x="0" y="0"/>
                    </a:moveTo>
                    <a:lnTo>
                      <a:pt x="3187" y="10576"/>
                    </a:lnTo>
                    <a:lnTo>
                      <a:pt x="26221" y="19413"/>
                    </a:lnTo>
                    <a:lnTo>
                      <a:pt x="31871" y="14777"/>
                    </a:lnTo>
                    <a:lnTo>
                      <a:pt x="43026" y="19847"/>
                    </a:lnTo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oval" w="med" len="med"/>
                <a:tailEnd type="oval" w="med" len="med"/>
              </a:ln>
            </p:spPr>
          </p:sp>
          <p:sp>
            <p:nvSpPr>
              <p:cNvPr id="92" name="Google Shape;92;p4"/>
              <p:cNvSpPr/>
              <p:nvPr/>
            </p:nvSpPr>
            <p:spPr>
              <a:xfrm>
                <a:off x="1644250" y="3255875"/>
                <a:ext cx="474425" cy="416500"/>
              </a:xfrm>
              <a:custGeom>
                <a:avLst/>
                <a:gdLst/>
                <a:ahLst/>
                <a:cxnLst/>
                <a:rect l="l" t="t" r="r" b="b"/>
                <a:pathLst>
                  <a:path w="18977" h="16660" extrusionOk="0">
                    <a:moveTo>
                      <a:pt x="0" y="16660"/>
                    </a:moveTo>
                    <a:lnTo>
                      <a:pt x="15355" y="11735"/>
                    </a:lnTo>
                    <a:lnTo>
                      <a:pt x="18977" y="0"/>
                    </a:lnTo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oval" w="med" len="med"/>
                <a:tailEnd type="oval" w="med" len="med"/>
              </a:ln>
            </p:spPr>
          </p:sp>
          <p:sp>
            <p:nvSpPr>
              <p:cNvPr id="93" name="Google Shape;93;p4"/>
              <p:cNvSpPr/>
              <p:nvPr/>
            </p:nvSpPr>
            <p:spPr>
              <a:xfrm>
                <a:off x="3330581" y="2866777"/>
                <a:ext cx="546875" cy="304225"/>
              </a:xfrm>
              <a:custGeom>
                <a:avLst/>
                <a:gdLst/>
                <a:ahLst/>
                <a:cxnLst/>
                <a:rect l="l" t="t" r="r" b="b"/>
                <a:pathLst>
                  <a:path w="21875" h="12169" extrusionOk="0">
                    <a:moveTo>
                      <a:pt x="0" y="12169"/>
                    </a:moveTo>
                    <a:lnTo>
                      <a:pt x="7099" y="0"/>
                    </a:lnTo>
                    <a:lnTo>
                      <a:pt x="21875" y="2607"/>
                    </a:lnTo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oval" w="med" len="med"/>
                <a:tailEnd type="oval" w="med" len="med"/>
              </a:ln>
            </p:spPr>
          </p:sp>
          <p:sp>
            <p:nvSpPr>
              <p:cNvPr id="94" name="Google Shape;94;p4"/>
              <p:cNvSpPr/>
              <p:nvPr/>
            </p:nvSpPr>
            <p:spPr>
              <a:xfrm>
                <a:off x="3684570" y="3179693"/>
                <a:ext cx="300600" cy="532375"/>
              </a:xfrm>
              <a:custGeom>
                <a:avLst/>
                <a:gdLst/>
                <a:ahLst/>
                <a:cxnLst/>
                <a:rect l="l" t="t" r="r" b="b"/>
                <a:pathLst>
                  <a:path w="12024" h="21295" extrusionOk="0">
                    <a:moveTo>
                      <a:pt x="1883" y="0"/>
                    </a:moveTo>
                    <a:lnTo>
                      <a:pt x="12024" y="12603"/>
                    </a:lnTo>
                    <a:lnTo>
                      <a:pt x="0" y="21295"/>
                    </a:lnTo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oval" w="med" len="med"/>
                <a:tailEnd type="oval" w="med" len="med"/>
              </a:ln>
            </p:spPr>
          </p:sp>
          <p:sp>
            <p:nvSpPr>
              <p:cNvPr id="95" name="Google Shape;95;p4"/>
              <p:cNvSpPr/>
              <p:nvPr/>
            </p:nvSpPr>
            <p:spPr>
              <a:xfrm>
                <a:off x="2284526" y="3370811"/>
                <a:ext cx="1238625" cy="235400"/>
              </a:xfrm>
              <a:custGeom>
                <a:avLst/>
                <a:gdLst/>
                <a:ahLst/>
                <a:cxnLst/>
                <a:rect l="l" t="t" r="r" b="b"/>
                <a:pathLst>
                  <a:path w="49545" h="9416" extrusionOk="0">
                    <a:moveTo>
                      <a:pt x="0" y="9416"/>
                    </a:moveTo>
                    <a:lnTo>
                      <a:pt x="12604" y="8837"/>
                    </a:lnTo>
                    <a:lnTo>
                      <a:pt x="17094" y="724"/>
                    </a:lnTo>
                    <a:lnTo>
                      <a:pt x="43605" y="0"/>
                    </a:lnTo>
                    <a:lnTo>
                      <a:pt x="49545" y="6953"/>
                    </a:lnTo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oval" w="med" len="med"/>
                <a:tailEnd type="oval" w="med" len="med"/>
              </a:ln>
            </p:spPr>
          </p:sp>
          <p:sp>
            <p:nvSpPr>
              <p:cNvPr id="96" name="Google Shape;96;p4"/>
              <p:cNvSpPr/>
              <p:nvPr/>
            </p:nvSpPr>
            <p:spPr>
              <a:xfrm>
                <a:off x="2654675" y="3791900"/>
                <a:ext cx="956125" cy="220925"/>
              </a:xfrm>
              <a:custGeom>
                <a:avLst/>
                <a:gdLst/>
                <a:ahLst/>
                <a:cxnLst/>
                <a:rect l="l" t="t" r="r" b="b"/>
                <a:pathLst>
                  <a:path w="38245" h="8837" extrusionOk="0">
                    <a:moveTo>
                      <a:pt x="0" y="2897"/>
                    </a:moveTo>
                    <a:lnTo>
                      <a:pt x="11300" y="8837"/>
                    </a:lnTo>
                    <a:lnTo>
                      <a:pt x="38245" y="0"/>
                    </a:lnTo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oval" w="med" len="med"/>
                <a:tailEnd type="oval" w="med" len="med"/>
              </a:ln>
            </p:spPr>
          </p:sp>
          <p:sp>
            <p:nvSpPr>
              <p:cNvPr id="97" name="Google Shape;97;p4"/>
              <p:cNvSpPr/>
              <p:nvPr/>
            </p:nvSpPr>
            <p:spPr>
              <a:xfrm>
                <a:off x="2078850" y="3954875"/>
                <a:ext cx="1767375" cy="260750"/>
              </a:xfrm>
              <a:custGeom>
                <a:avLst/>
                <a:gdLst/>
                <a:ahLst/>
                <a:cxnLst/>
                <a:rect l="l" t="t" r="r" b="b"/>
                <a:pathLst>
                  <a:path w="70695" h="10430" extrusionOk="0">
                    <a:moveTo>
                      <a:pt x="0" y="0"/>
                    </a:moveTo>
                    <a:lnTo>
                      <a:pt x="15356" y="7678"/>
                    </a:lnTo>
                    <a:lnTo>
                      <a:pt x="25062" y="5070"/>
                    </a:lnTo>
                    <a:lnTo>
                      <a:pt x="36216" y="10430"/>
                    </a:lnTo>
                    <a:lnTo>
                      <a:pt x="70695" y="145"/>
                    </a:lnTo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oval" w="med" len="med"/>
                <a:tailEnd type="oval" w="med" len="med"/>
              </a:ln>
            </p:spPr>
          </p:sp>
          <p:sp>
            <p:nvSpPr>
              <p:cNvPr id="98" name="Google Shape;98;p4"/>
              <p:cNvSpPr/>
              <p:nvPr/>
            </p:nvSpPr>
            <p:spPr>
              <a:xfrm>
                <a:off x="1814450" y="4125075"/>
                <a:ext cx="1995550" cy="340450"/>
              </a:xfrm>
              <a:custGeom>
                <a:avLst/>
                <a:gdLst/>
                <a:ahLst/>
                <a:cxnLst/>
                <a:rect l="l" t="t" r="r" b="b"/>
                <a:pathLst>
                  <a:path w="79822" h="13618" extrusionOk="0">
                    <a:moveTo>
                      <a:pt x="0" y="0"/>
                    </a:moveTo>
                    <a:lnTo>
                      <a:pt x="21151" y="11300"/>
                    </a:lnTo>
                    <a:lnTo>
                      <a:pt x="36217" y="7823"/>
                    </a:lnTo>
                    <a:lnTo>
                      <a:pt x="48096" y="13618"/>
                    </a:lnTo>
                    <a:lnTo>
                      <a:pt x="79822" y="5216"/>
                    </a:lnTo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oval" w="med" len="med"/>
                <a:tailEnd type="oval" w="med" len="med"/>
              </a:ln>
            </p:spPr>
          </p:sp>
        </p:grpSp>
        <p:grpSp>
          <p:nvGrpSpPr>
            <p:cNvPr id="99" name="Google Shape;99;p4"/>
            <p:cNvGrpSpPr/>
            <p:nvPr/>
          </p:nvGrpSpPr>
          <p:grpSpPr>
            <a:xfrm rot="247023" flipH="1">
              <a:off x="-1061822" y="-870075"/>
              <a:ext cx="5024536" cy="4736977"/>
              <a:chOff x="5159413" y="-1248131"/>
              <a:chExt cx="5024130" cy="4736594"/>
            </a:xfrm>
          </p:grpSpPr>
          <p:grpSp>
            <p:nvGrpSpPr>
              <p:cNvPr id="100" name="Google Shape;100;p4"/>
              <p:cNvGrpSpPr/>
              <p:nvPr/>
            </p:nvGrpSpPr>
            <p:grpSpPr>
              <a:xfrm>
                <a:off x="5159413" y="-1108055"/>
                <a:ext cx="1966180" cy="1790758"/>
                <a:chOff x="5020838" y="-1163530"/>
                <a:chExt cx="1966180" cy="1790758"/>
              </a:xfrm>
            </p:grpSpPr>
            <p:sp>
              <p:nvSpPr>
                <p:cNvPr id="101" name="Google Shape;101;p4"/>
                <p:cNvSpPr/>
                <p:nvPr/>
              </p:nvSpPr>
              <p:spPr>
                <a:xfrm>
                  <a:off x="6025847" y="-1163530"/>
                  <a:ext cx="655825" cy="14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233" h="59128" extrusionOk="0">
                      <a:moveTo>
                        <a:pt x="0" y="0"/>
                      </a:moveTo>
                      <a:lnTo>
                        <a:pt x="21652" y="41223"/>
                      </a:lnTo>
                      <a:lnTo>
                        <a:pt x="20195" y="45595"/>
                      </a:lnTo>
                      <a:lnTo>
                        <a:pt x="26233" y="59128"/>
                      </a:lnTo>
                    </a:path>
                  </a:pathLst>
                </a:custGeom>
                <a:noFill/>
                <a:ln w="9525" cap="flat" cmpd="sng">
                  <a:solidFill>
                    <a:schemeClr val="accent2"/>
                  </a:solidFill>
                  <a:prstDash val="solid"/>
                  <a:round/>
                  <a:headEnd type="oval" w="med" len="med"/>
                  <a:tailEnd type="oval" w="med" len="med"/>
                </a:ln>
              </p:spPr>
            </p:sp>
            <p:sp>
              <p:nvSpPr>
                <p:cNvPr id="102" name="Google Shape;102;p4"/>
                <p:cNvSpPr/>
                <p:nvPr/>
              </p:nvSpPr>
              <p:spPr>
                <a:xfrm>
                  <a:off x="5649376" y="-679197"/>
                  <a:ext cx="864000" cy="1306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560" h="52257" extrusionOk="0">
                      <a:moveTo>
                        <a:pt x="0" y="0"/>
                      </a:moveTo>
                      <a:lnTo>
                        <a:pt x="18529" y="36018"/>
                      </a:lnTo>
                      <a:lnTo>
                        <a:pt x="26649" y="38724"/>
                      </a:lnTo>
                      <a:lnTo>
                        <a:pt x="34560" y="52257"/>
                      </a:lnTo>
                    </a:path>
                  </a:pathLst>
                </a:custGeom>
                <a:noFill/>
                <a:ln w="9525" cap="flat" cmpd="sng">
                  <a:solidFill>
                    <a:schemeClr val="accent2"/>
                  </a:solidFill>
                  <a:prstDash val="solid"/>
                  <a:round/>
                  <a:headEnd type="oval" w="med" len="med"/>
                  <a:tailEnd type="oval" w="med" len="med"/>
                </a:ln>
              </p:spPr>
            </p:sp>
            <p:sp>
              <p:nvSpPr>
                <p:cNvPr id="103" name="Google Shape;103;p4"/>
                <p:cNvSpPr/>
                <p:nvPr/>
              </p:nvSpPr>
              <p:spPr>
                <a:xfrm rot="-1355711">
                  <a:off x="5213477" y="-877907"/>
                  <a:ext cx="295286" cy="10617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2" h="42472" extrusionOk="0">
                      <a:moveTo>
                        <a:pt x="0" y="0"/>
                      </a:moveTo>
                      <a:lnTo>
                        <a:pt x="11812" y="20459"/>
                      </a:lnTo>
                      <a:lnTo>
                        <a:pt x="11812" y="42472"/>
                      </a:lnTo>
                    </a:path>
                  </a:pathLst>
                </a:custGeom>
                <a:noFill/>
                <a:ln w="9525" cap="flat" cmpd="sng">
                  <a:solidFill>
                    <a:schemeClr val="accent2"/>
                  </a:solidFill>
                  <a:prstDash val="solid"/>
                  <a:round/>
                  <a:headEnd type="oval" w="med" len="med"/>
                  <a:tailEnd type="oval" w="med" len="med"/>
                </a:ln>
              </p:spPr>
            </p:sp>
            <p:cxnSp>
              <p:nvCxnSpPr>
                <p:cNvPr id="104" name="Google Shape;104;p4"/>
                <p:cNvCxnSpPr/>
                <p:nvPr/>
              </p:nvCxnSpPr>
              <p:spPr>
                <a:xfrm rot="247338">
                  <a:off x="6493035" y="-758439"/>
                  <a:ext cx="467409" cy="756152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2"/>
                  </a:solidFill>
                  <a:prstDash val="solid"/>
                  <a:round/>
                  <a:headEnd type="oval" w="med" len="med"/>
                  <a:tailEnd type="oval" w="med" len="med"/>
                </a:ln>
              </p:spPr>
            </p:cxnSp>
          </p:grpSp>
          <p:grpSp>
            <p:nvGrpSpPr>
              <p:cNvPr id="105" name="Google Shape;105;p4"/>
              <p:cNvGrpSpPr/>
              <p:nvPr/>
            </p:nvGrpSpPr>
            <p:grpSpPr>
              <a:xfrm rot="9900040">
                <a:off x="7594517" y="-1055553"/>
                <a:ext cx="2061043" cy="4351439"/>
                <a:chOff x="7055775" y="-1356623"/>
                <a:chExt cx="2061105" cy="4351569"/>
              </a:xfrm>
            </p:grpSpPr>
            <p:sp>
              <p:nvSpPr>
                <p:cNvPr id="106" name="Google Shape;106;p4"/>
                <p:cNvSpPr/>
                <p:nvPr/>
              </p:nvSpPr>
              <p:spPr>
                <a:xfrm>
                  <a:off x="7664474" y="1726707"/>
                  <a:ext cx="593375" cy="73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35" h="29356" extrusionOk="0">
                      <a:moveTo>
                        <a:pt x="0" y="29356"/>
                      </a:moveTo>
                      <a:lnTo>
                        <a:pt x="1458" y="0"/>
                      </a:lnTo>
                      <a:lnTo>
                        <a:pt x="23735" y="3956"/>
                      </a:lnTo>
                    </a:path>
                  </a:pathLst>
                </a:custGeom>
                <a:noFill/>
                <a:ln w="9525" cap="flat" cmpd="sng">
                  <a:solidFill>
                    <a:schemeClr val="accent2"/>
                  </a:solidFill>
                  <a:prstDash val="solid"/>
                  <a:round/>
                  <a:headEnd type="oval" w="med" len="med"/>
                  <a:tailEnd type="oval" w="med" len="med"/>
                </a:ln>
              </p:spPr>
            </p:sp>
            <p:sp>
              <p:nvSpPr>
                <p:cNvPr id="107" name="Google Shape;107;p4"/>
                <p:cNvSpPr/>
                <p:nvPr/>
              </p:nvSpPr>
              <p:spPr>
                <a:xfrm>
                  <a:off x="7384811" y="-193602"/>
                  <a:ext cx="775525" cy="43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21" h="17280" extrusionOk="0">
                      <a:moveTo>
                        <a:pt x="0" y="0"/>
                      </a:moveTo>
                      <a:lnTo>
                        <a:pt x="31021" y="17280"/>
                      </a:lnTo>
                    </a:path>
                  </a:pathLst>
                </a:custGeom>
                <a:noFill/>
                <a:ln w="9525" cap="flat" cmpd="sng">
                  <a:solidFill>
                    <a:schemeClr val="accent2"/>
                  </a:solidFill>
                  <a:prstDash val="solid"/>
                  <a:round/>
                  <a:headEnd type="oval" w="med" len="med"/>
                  <a:tailEnd type="oval" w="med" len="med"/>
                </a:ln>
              </p:spPr>
            </p:sp>
            <p:sp>
              <p:nvSpPr>
                <p:cNvPr id="108" name="Google Shape;108;p4"/>
                <p:cNvSpPr/>
                <p:nvPr/>
              </p:nvSpPr>
              <p:spPr>
                <a:xfrm>
                  <a:off x="7685076" y="601412"/>
                  <a:ext cx="416400" cy="52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56" h="21028" extrusionOk="0">
                      <a:moveTo>
                        <a:pt x="0" y="21028"/>
                      </a:moveTo>
                      <a:lnTo>
                        <a:pt x="6662" y="0"/>
                      </a:lnTo>
                      <a:lnTo>
                        <a:pt x="16656" y="12700"/>
                      </a:lnTo>
                    </a:path>
                  </a:pathLst>
                </a:custGeom>
                <a:noFill/>
                <a:ln w="9525" cap="flat" cmpd="sng">
                  <a:solidFill>
                    <a:schemeClr val="accent2"/>
                  </a:solidFill>
                  <a:prstDash val="solid"/>
                  <a:round/>
                  <a:headEnd type="oval" w="med" len="med"/>
                  <a:tailEnd type="oval" w="med" len="med"/>
                </a:ln>
              </p:spPr>
            </p:sp>
            <p:cxnSp>
              <p:nvCxnSpPr>
                <p:cNvPr id="109" name="Google Shape;109;p4"/>
                <p:cNvCxnSpPr/>
                <p:nvPr/>
              </p:nvCxnSpPr>
              <p:spPr>
                <a:xfrm rot="1147314">
                  <a:off x="7948209" y="2226283"/>
                  <a:ext cx="1099888" cy="605209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2"/>
                  </a:solidFill>
                  <a:prstDash val="solid"/>
                  <a:round/>
                  <a:headEnd type="oval" w="med" len="med"/>
                  <a:tailEnd type="oval" w="med" len="med"/>
                </a:ln>
              </p:spPr>
            </p:cxnSp>
            <p:cxnSp>
              <p:nvCxnSpPr>
                <p:cNvPr id="110" name="Google Shape;110;p4"/>
                <p:cNvCxnSpPr/>
                <p:nvPr/>
              </p:nvCxnSpPr>
              <p:spPr>
                <a:xfrm rot="1147156">
                  <a:off x="7237029" y="1334887"/>
                  <a:ext cx="1405954" cy="162236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2"/>
                  </a:solidFill>
                  <a:prstDash val="solid"/>
                  <a:round/>
                  <a:headEnd type="oval" w="med" len="med"/>
                  <a:tailEnd type="oval" w="med" len="med"/>
                </a:ln>
              </p:spPr>
            </p:cxnSp>
            <p:sp>
              <p:nvSpPr>
                <p:cNvPr id="111" name="Google Shape;111;p4"/>
                <p:cNvSpPr/>
                <p:nvPr/>
              </p:nvSpPr>
              <p:spPr>
                <a:xfrm>
                  <a:off x="7279361" y="-1356623"/>
                  <a:ext cx="1431350" cy="93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254" h="37475" extrusionOk="0">
                      <a:moveTo>
                        <a:pt x="0" y="0"/>
                      </a:moveTo>
                      <a:lnTo>
                        <a:pt x="26233" y="12492"/>
                      </a:lnTo>
                      <a:lnTo>
                        <a:pt x="31854" y="25192"/>
                      </a:lnTo>
                      <a:lnTo>
                        <a:pt x="57254" y="37475"/>
                      </a:lnTo>
                    </a:path>
                  </a:pathLst>
                </a:custGeom>
                <a:noFill/>
                <a:ln w="9525" cap="flat" cmpd="sng">
                  <a:solidFill>
                    <a:schemeClr val="accent2"/>
                  </a:solidFill>
                  <a:prstDash val="solid"/>
                  <a:round/>
                  <a:headEnd type="oval" w="med" len="med"/>
                  <a:tailEnd type="oval" w="med" len="med"/>
                </a:ln>
              </p:spPr>
            </p:sp>
            <p:sp>
              <p:nvSpPr>
                <p:cNvPr id="112" name="Google Shape;112;p4"/>
                <p:cNvSpPr/>
                <p:nvPr/>
              </p:nvSpPr>
              <p:spPr>
                <a:xfrm>
                  <a:off x="8275825" y="-192575"/>
                  <a:ext cx="265450" cy="1655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18" h="66206" extrusionOk="0">
                      <a:moveTo>
                        <a:pt x="2498" y="0"/>
                      </a:moveTo>
                      <a:lnTo>
                        <a:pt x="6246" y="11867"/>
                      </a:lnTo>
                      <a:lnTo>
                        <a:pt x="0" y="28106"/>
                      </a:lnTo>
                      <a:lnTo>
                        <a:pt x="10618" y="66206"/>
                      </a:lnTo>
                    </a:path>
                  </a:pathLst>
                </a:custGeom>
                <a:noFill/>
                <a:ln w="9525" cap="flat" cmpd="sng">
                  <a:solidFill>
                    <a:schemeClr val="accent2"/>
                  </a:solidFill>
                  <a:prstDash val="solid"/>
                  <a:round/>
                  <a:headEnd type="oval" w="med" len="med"/>
                  <a:tailEnd type="oval" w="med" len="med"/>
                </a:ln>
              </p:spPr>
            </p:sp>
            <p:sp>
              <p:nvSpPr>
                <p:cNvPr id="113" name="Google Shape;113;p4"/>
                <p:cNvSpPr/>
                <p:nvPr/>
              </p:nvSpPr>
              <p:spPr>
                <a:xfrm>
                  <a:off x="8551675" y="-171750"/>
                  <a:ext cx="208200" cy="142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28" h="57045" extrusionOk="0">
                      <a:moveTo>
                        <a:pt x="2082" y="0"/>
                      </a:moveTo>
                      <a:lnTo>
                        <a:pt x="5622" y="10201"/>
                      </a:lnTo>
                      <a:lnTo>
                        <a:pt x="0" y="28522"/>
                      </a:lnTo>
                      <a:lnTo>
                        <a:pt x="8328" y="57045"/>
                      </a:lnTo>
                    </a:path>
                  </a:pathLst>
                </a:custGeom>
                <a:noFill/>
                <a:ln w="9525" cap="flat" cmpd="sng">
                  <a:solidFill>
                    <a:schemeClr val="accent2"/>
                  </a:solidFill>
                  <a:prstDash val="solid"/>
                  <a:round/>
                  <a:headEnd type="oval" w="med" len="med"/>
                  <a:tailEnd type="oval" w="med" len="med"/>
                </a:ln>
              </p:spPr>
            </p:sp>
            <p:sp>
              <p:nvSpPr>
                <p:cNvPr id="114" name="Google Shape;114;p4"/>
                <p:cNvSpPr/>
                <p:nvPr/>
              </p:nvSpPr>
              <p:spPr>
                <a:xfrm>
                  <a:off x="7055775" y="570638"/>
                  <a:ext cx="385175" cy="1800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07" h="72037" extrusionOk="0">
                      <a:moveTo>
                        <a:pt x="5622" y="0"/>
                      </a:moveTo>
                      <a:lnTo>
                        <a:pt x="0" y="27482"/>
                      </a:lnTo>
                      <a:lnTo>
                        <a:pt x="15407" y="72037"/>
                      </a:lnTo>
                    </a:path>
                  </a:pathLst>
                </a:custGeom>
                <a:noFill/>
                <a:ln w="9525" cap="flat" cmpd="sng">
                  <a:solidFill>
                    <a:schemeClr val="accent2"/>
                  </a:solidFill>
                  <a:prstDash val="solid"/>
                  <a:round/>
                  <a:headEnd type="oval" w="med" len="med"/>
                  <a:tailEnd type="oval" w="med" len="med"/>
                </a:ln>
              </p:spPr>
            </p:sp>
          </p:grpSp>
        </p:grp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ONE_COLUMN_TEXT_1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5"/>
          <p:cNvSpPr/>
          <p:nvPr/>
        </p:nvSpPr>
        <p:spPr>
          <a:xfrm rot="-5400000">
            <a:off x="4112550" y="99450"/>
            <a:ext cx="931500" cy="9156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117" name="Google Shape;117;p5"/>
          <p:cNvGrpSpPr/>
          <p:nvPr/>
        </p:nvGrpSpPr>
        <p:grpSpPr>
          <a:xfrm>
            <a:off x="-377267" y="2200960"/>
            <a:ext cx="9903453" cy="3179254"/>
            <a:chOff x="-377267" y="2200960"/>
            <a:chExt cx="9903453" cy="3179254"/>
          </a:xfrm>
        </p:grpSpPr>
        <p:grpSp>
          <p:nvGrpSpPr>
            <p:cNvPr id="118" name="Google Shape;118;p5"/>
            <p:cNvGrpSpPr/>
            <p:nvPr/>
          </p:nvGrpSpPr>
          <p:grpSpPr>
            <a:xfrm rot="-6333821">
              <a:off x="7476949" y="2412238"/>
              <a:ext cx="1375317" cy="2443752"/>
              <a:chOff x="-36389" y="2580339"/>
              <a:chExt cx="1375364" cy="2443836"/>
            </a:xfrm>
          </p:grpSpPr>
          <p:sp>
            <p:nvSpPr>
              <p:cNvPr id="119" name="Google Shape;119;p5"/>
              <p:cNvSpPr/>
              <p:nvPr/>
            </p:nvSpPr>
            <p:spPr>
              <a:xfrm rot="9278363">
                <a:off x="167862" y="2695495"/>
                <a:ext cx="792424" cy="1132038"/>
              </a:xfrm>
              <a:custGeom>
                <a:avLst/>
                <a:gdLst/>
                <a:ahLst/>
                <a:cxnLst/>
                <a:rect l="l" t="t" r="r" b="b"/>
                <a:pathLst>
                  <a:path w="31698" h="45283" extrusionOk="0">
                    <a:moveTo>
                      <a:pt x="25608" y="0"/>
                    </a:moveTo>
                    <a:lnTo>
                      <a:pt x="31698" y="11867"/>
                    </a:lnTo>
                    <a:lnTo>
                      <a:pt x="19050" y="36226"/>
                    </a:lnTo>
                    <a:lnTo>
                      <a:pt x="0" y="45283"/>
                    </a:lnTo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oval" w="med" len="med"/>
                <a:tailEnd type="oval" w="med" len="med"/>
              </a:ln>
            </p:spPr>
          </p:sp>
          <p:sp>
            <p:nvSpPr>
              <p:cNvPr id="120" name="Google Shape;120;p5"/>
              <p:cNvSpPr/>
              <p:nvPr/>
            </p:nvSpPr>
            <p:spPr>
              <a:xfrm>
                <a:off x="578518" y="2804783"/>
                <a:ext cx="249825" cy="714375"/>
              </a:xfrm>
              <a:custGeom>
                <a:avLst/>
                <a:gdLst/>
                <a:ahLst/>
                <a:cxnLst/>
                <a:rect l="l" t="t" r="r" b="b"/>
                <a:pathLst>
                  <a:path w="9993" h="28575" extrusionOk="0">
                    <a:moveTo>
                      <a:pt x="9993" y="0"/>
                    </a:moveTo>
                    <a:lnTo>
                      <a:pt x="0" y="12804"/>
                    </a:lnTo>
                    <a:lnTo>
                      <a:pt x="0" y="28575"/>
                    </a:lnTo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oval" w="med" len="med"/>
                <a:tailEnd type="oval" w="med" len="med"/>
              </a:ln>
            </p:spPr>
          </p:sp>
          <p:sp>
            <p:nvSpPr>
              <p:cNvPr id="121" name="Google Shape;121;p5"/>
              <p:cNvSpPr/>
              <p:nvPr/>
            </p:nvSpPr>
            <p:spPr>
              <a:xfrm>
                <a:off x="380868" y="3516710"/>
                <a:ext cx="464550" cy="569925"/>
              </a:xfrm>
              <a:custGeom>
                <a:avLst/>
                <a:gdLst/>
                <a:ahLst/>
                <a:cxnLst/>
                <a:rect l="l" t="t" r="r" b="b"/>
                <a:pathLst>
                  <a:path w="18582" h="22797" extrusionOk="0">
                    <a:moveTo>
                      <a:pt x="17957" y="0"/>
                    </a:moveTo>
                    <a:lnTo>
                      <a:pt x="0" y="13585"/>
                    </a:lnTo>
                    <a:lnTo>
                      <a:pt x="18582" y="22797"/>
                    </a:lnTo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oval" w="med" len="med"/>
                <a:tailEnd type="oval" w="med" len="med"/>
              </a:ln>
            </p:spPr>
          </p:sp>
          <p:grpSp>
            <p:nvGrpSpPr>
              <p:cNvPr id="122" name="Google Shape;122;p5"/>
              <p:cNvGrpSpPr/>
              <p:nvPr/>
            </p:nvGrpSpPr>
            <p:grpSpPr>
              <a:xfrm>
                <a:off x="569950" y="4251125"/>
                <a:ext cx="487950" cy="452825"/>
                <a:chOff x="569950" y="4251125"/>
                <a:chExt cx="487950" cy="452825"/>
              </a:xfrm>
            </p:grpSpPr>
            <p:sp>
              <p:nvSpPr>
                <p:cNvPr id="123" name="Google Shape;123;p5"/>
                <p:cNvSpPr/>
                <p:nvPr/>
              </p:nvSpPr>
              <p:spPr>
                <a:xfrm>
                  <a:off x="569950" y="4454100"/>
                  <a:ext cx="487950" cy="249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18" h="9994" extrusionOk="0">
                      <a:moveTo>
                        <a:pt x="0" y="0"/>
                      </a:moveTo>
                      <a:lnTo>
                        <a:pt x="19518" y="9994"/>
                      </a:lnTo>
                    </a:path>
                  </a:pathLst>
                </a:custGeom>
                <a:noFill/>
                <a:ln w="9525" cap="flat" cmpd="sng">
                  <a:solidFill>
                    <a:schemeClr val="accent2"/>
                  </a:solidFill>
                  <a:prstDash val="solid"/>
                  <a:round/>
                  <a:headEnd type="oval" w="med" len="med"/>
                  <a:tailEnd type="oval" w="med" len="med"/>
                </a:ln>
              </p:spPr>
            </p:sp>
            <p:cxnSp>
              <p:nvCxnSpPr>
                <p:cNvPr id="124" name="Google Shape;124;p5"/>
                <p:cNvCxnSpPr/>
                <p:nvPr/>
              </p:nvCxnSpPr>
              <p:spPr>
                <a:xfrm rot="10800000" flipH="1">
                  <a:off x="799600" y="4251125"/>
                  <a:ext cx="171900" cy="3279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oval" w="med" len="med"/>
                </a:ln>
              </p:spPr>
            </p:cxnSp>
          </p:grpSp>
          <p:cxnSp>
            <p:nvCxnSpPr>
              <p:cNvPr id="125" name="Google Shape;125;p5"/>
              <p:cNvCxnSpPr/>
              <p:nvPr/>
            </p:nvCxnSpPr>
            <p:spPr>
              <a:xfrm flipH="1">
                <a:off x="1057875" y="4516575"/>
                <a:ext cx="281100" cy="507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oval" w="med" len="med"/>
                <a:tailEnd type="oval" w="med" len="med"/>
              </a:ln>
            </p:spPr>
          </p:cxnSp>
        </p:grpSp>
        <p:grpSp>
          <p:nvGrpSpPr>
            <p:cNvPr id="126" name="Google Shape;126;p5"/>
            <p:cNvGrpSpPr/>
            <p:nvPr/>
          </p:nvGrpSpPr>
          <p:grpSpPr>
            <a:xfrm>
              <a:off x="-377267" y="2200960"/>
              <a:ext cx="2787672" cy="3179254"/>
              <a:chOff x="-685342" y="1789760"/>
              <a:chExt cx="2787672" cy="3179254"/>
            </a:xfrm>
          </p:grpSpPr>
          <p:sp>
            <p:nvSpPr>
              <p:cNvPr id="127" name="Google Shape;127;p5"/>
              <p:cNvSpPr/>
              <p:nvPr/>
            </p:nvSpPr>
            <p:spPr>
              <a:xfrm rot="-6732280" flipH="1">
                <a:off x="-685092" y="3722351"/>
                <a:ext cx="1075604" cy="496154"/>
              </a:xfrm>
              <a:custGeom>
                <a:avLst/>
                <a:gdLst/>
                <a:ahLst/>
                <a:cxnLst/>
                <a:rect l="l" t="t" r="r" b="b"/>
                <a:pathLst>
                  <a:path w="43026" h="19847" extrusionOk="0">
                    <a:moveTo>
                      <a:pt x="0" y="0"/>
                    </a:moveTo>
                    <a:lnTo>
                      <a:pt x="3187" y="10576"/>
                    </a:lnTo>
                    <a:lnTo>
                      <a:pt x="26221" y="19413"/>
                    </a:lnTo>
                    <a:lnTo>
                      <a:pt x="31871" y="14777"/>
                    </a:lnTo>
                    <a:lnTo>
                      <a:pt x="43026" y="19847"/>
                    </a:lnTo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oval" w="med" len="med"/>
                <a:tailEnd type="oval" w="med" len="med"/>
              </a:ln>
            </p:spPr>
          </p:sp>
          <p:sp>
            <p:nvSpPr>
              <p:cNvPr id="128" name="Google Shape;128;p5"/>
              <p:cNvSpPr/>
              <p:nvPr/>
            </p:nvSpPr>
            <p:spPr>
              <a:xfrm rot="-7697736" flipH="1">
                <a:off x="405272" y="4419922"/>
                <a:ext cx="300591" cy="532359"/>
              </a:xfrm>
              <a:custGeom>
                <a:avLst/>
                <a:gdLst/>
                <a:ahLst/>
                <a:cxnLst/>
                <a:rect l="l" t="t" r="r" b="b"/>
                <a:pathLst>
                  <a:path w="12024" h="21295" extrusionOk="0">
                    <a:moveTo>
                      <a:pt x="1883" y="0"/>
                    </a:moveTo>
                    <a:lnTo>
                      <a:pt x="12024" y="12603"/>
                    </a:lnTo>
                    <a:lnTo>
                      <a:pt x="0" y="21295"/>
                    </a:lnTo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oval" w="med" len="med"/>
                <a:tailEnd type="oval" w="med" len="med"/>
              </a:ln>
            </p:spPr>
          </p:sp>
          <p:sp>
            <p:nvSpPr>
              <p:cNvPr id="129" name="Google Shape;129;p5"/>
              <p:cNvSpPr/>
              <p:nvPr/>
            </p:nvSpPr>
            <p:spPr>
              <a:xfrm rot="-9643782" flipH="1">
                <a:off x="795030" y="3568348"/>
                <a:ext cx="956052" cy="220908"/>
              </a:xfrm>
              <a:custGeom>
                <a:avLst/>
                <a:gdLst/>
                <a:ahLst/>
                <a:cxnLst/>
                <a:rect l="l" t="t" r="r" b="b"/>
                <a:pathLst>
                  <a:path w="38245" h="8837" extrusionOk="0">
                    <a:moveTo>
                      <a:pt x="0" y="2897"/>
                    </a:moveTo>
                    <a:lnTo>
                      <a:pt x="11300" y="8837"/>
                    </a:lnTo>
                    <a:lnTo>
                      <a:pt x="38245" y="0"/>
                    </a:lnTo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oval" w="med" len="med"/>
                <a:tailEnd type="oval" w="med" len="med"/>
              </a:ln>
            </p:spPr>
          </p:sp>
          <p:sp>
            <p:nvSpPr>
              <p:cNvPr id="130" name="Google Shape;130;p5"/>
              <p:cNvSpPr/>
              <p:nvPr/>
            </p:nvSpPr>
            <p:spPr>
              <a:xfrm rot="1635264" flipH="1">
                <a:off x="373516" y="4028811"/>
                <a:ext cx="1767212" cy="260726"/>
              </a:xfrm>
              <a:custGeom>
                <a:avLst/>
                <a:gdLst/>
                <a:ahLst/>
                <a:cxnLst/>
                <a:rect l="l" t="t" r="r" b="b"/>
                <a:pathLst>
                  <a:path w="70695" h="10430" extrusionOk="0">
                    <a:moveTo>
                      <a:pt x="0" y="0"/>
                    </a:moveTo>
                    <a:lnTo>
                      <a:pt x="15356" y="7678"/>
                    </a:lnTo>
                    <a:lnTo>
                      <a:pt x="25062" y="5070"/>
                    </a:lnTo>
                    <a:lnTo>
                      <a:pt x="36216" y="10430"/>
                    </a:lnTo>
                    <a:lnTo>
                      <a:pt x="70695" y="145"/>
                    </a:lnTo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oval" w="med" len="med"/>
                <a:tailEnd type="oval" w="med" len="med"/>
              </a:ln>
            </p:spPr>
          </p:sp>
          <p:sp>
            <p:nvSpPr>
              <p:cNvPr id="131" name="Google Shape;131;p5"/>
              <p:cNvSpPr/>
              <p:nvPr/>
            </p:nvSpPr>
            <p:spPr>
              <a:xfrm rot="4322824" flipH="1">
                <a:off x="-1213569" y="2621101"/>
                <a:ext cx="1995319" cy="340411"/>
              </a:xfrm>
              <a:custGeom>
                <a:avLst/>
                <a:gdLst/>
                <a:ahLst/>
                <a:cxnLst/>
                <a:rect l="l" t="t" r="r" b="b"/>
                <a:pathLst>
                  <a:path w="79822" h="13618" extrusionOk="0">
                    <a:moveTo>
                      <a:pt x="0" y="0"/>
                    </a:moveTo>
                    <a:lnTo>
                      <a:pt x="21151" y="11300"/>
                    </a:lnTo>
                    <a:lnTo>
                      <a:pt x="36217" y="7823"/>
                    </a:lnTo>
                    <a:lnTo>
                      <a:pt x="48096" y="13618"/>
                    </a:lnTo>
                    <a:lnTo>
                      <a:pt x="79822" y="5216"/>
                    </a:lnTo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oval" w="med" len="med"/>
                <a:tailEnd type="oval" w="med" len="med"/>
              </a:ln>
            </p:spPr>
          </p:sp>
          <p:grpSp>
            <p:nvGrpSpPr>
              <p:cNvPr id="132" name="Google Shape;132;p5"/>
              <p:cNvGrpSpPr/>
              <p:nvPr/>
            </p:nvGrpSpPr>
            <p:grpSpPr>
              <a:xfrm rot="-7697736" flipH="1">
                <a:off x="196134" y="2974977"/>
                <a:ext cx="487935" cy="452811"/>
                <a:chOff x="376615" y="3814714"/>
                <a:chExt cx="487950" cy="452825"/>
              </a:xfrm>
            </p:grpSpPr>
            <p:sp>
              <p:nvSpPr>
                <p:cNvPr id="133" name="Google Shape;133;p5"/>
                <p:cNvSpPr/>
                <p:nvPr/>
              </p:nvSpPr>
              <p:spPr>
                <a:xfrm>
                  <a:off x="376615" y="4017689"/>
                  <a:ext cx="487950" cy="249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18" h="9994" extrusionOk="0">
                      <a:moveTo>
                        <a:pt x="0" y="0"/>
                      </a:moveTo>
                      <a:lnTo>
                        <a:pt x="19518" y="9994"/>
                      </a:lnTo>
                    </a:path>
                  </a:pathLst>
                </a:custGeom>
                <a:noFill/>
                <a:ln w="9525" cap="flat" cmpd="sng">
                  <a:solidFill>
                    <a:schemeClr val="accent2"/>
                  </a:solidFill>
                  <a:prstDash val="solid"/>
                  <a:round/>
                  <a:headEnd type="oval" w="med" len="med"/>
                  <a:tailEnd type="oval" w="med" len="med"/>
                </a:ln>
              </p:spPr>
            </p:sp>
            <p:cxnSp>
              <p:nvCxnSpPr>
                <p:cNvPr id="134" name="Google Shape;134;p5"/>
                <p:cNvCxnSpPr/>
                <p:nvPr/>
              </p:nvCxnSpPr>
              <p:spPr>
                <a:xfrm rot="10800000" flipH="1">
                  <a:off x="606265" y="3814714"/>
                  <a:ext cx="171900" cy="3279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oval" w="med" len="med"/>
                </a:ln>
              </p:spPr>
            </p:cxnSp>
          </p:grpSp>
        </p:grpSp>
      </p:grpSp>
      <p:sp>
        <p:nvSpPr>
          <p:cNvPr id="135" name="Google Shape;135;p5"/>
          <p:cNvSpPr txBox="1">
            <a:spLocks noGrp="1"/>
          </p:cNvSpPr>
          <p:nvPr>
            <p:ph type="subTitle" idx="1"/>
          </p:nvPr>
        </p:nvSpPr>
        <p:spPr>
          <a:xfrm>
            <a:off x="4695020" y="1427600"/>
            <a:ext cx="3378000" cy="193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 b="0">
                <a:latin typeface="Karla"/>
                <a:ea typeface="Karla"/>
                <a:cs typeface="Karla"/>
                <a:sym typeface="Karl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5"/>
          <p:cNvSpPr txBox="1">
            <a:spLocks noGrp="1"/>
          </p:cNvSpPr>
          <p:nvPr>
            <p:ph type="subTitle" idx="2"/>
          </p:nvPr>
        </p:nvSpPr>
        <p:spPr>
          <a:xfrm>
            <a:off x="1070980" y="1427600"/>
            <a:ext cx="3378000" cy="193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 b="0">
                <a:latin typeface="Karla"/>
                <a:ea typeface="Karla"/>
                <a:cs typeface="Karla"/>
                <a:sym typeface="Karl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 b="0">
                <a:latin typeface="Poppins ExtraBold"/>
                <a:ea typeface="Poppins ExtraBold"/>
                <a:cs typeface="Poppins ExtraBold"/>
                <a:sym typeface="Poppins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5"/>
          <p:cNvSpPr/>
          <p:nvPr/>
        </p:nvSpPr>
        <p:spPr>
          <a:xfrm>
            <a:off x="561600" y="381100"/>
            <a:ext cx="158400" cy="158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139" name="Google Shape;139;p5"/>
          <p:cNvGrpSpPr/>
          <p:nvPr/>
        </p:nvGrpSpPr>
        <p:grpSpPr>
          <a:xfrm rot="-1268658">
            <a:off x="7624706" y="3618565"/>
            <a:ext cx="1612133" cy="1122464"/>
            <a:chOff x="3146646" y="4295275"/>
            <a:chExt cx="1983375" cy="1380725"/>
          </a:xfrm>
        </p:grpSpPr>
        <p:sp>
          <p:nvSpPr>
            <p:cNvPr id="140" name="Google Shape;140;p5"/>
            <p:cNvSpPr/>
            <p:nvPr/>
          </p:nvSpPr>
          <p:spPr>
            <a:xfrm>
              <a:off x="3235968" y="4792465"/>
              <a:ext cx="475665" cy="338994"/>
            </a:xfrm>
            <a:custGeom>
              <a:avLst/>
              <a:gdLst/>
              <a:ahLst/>
              <a:cxnLst/>
              <a:rect l="l" t="t" r="r" b="b"/>
              <a:pathLst>
                <a:path w="442" h="315" extrusionOk="0">
                  <a:moveTo>
                    <a:pt x="56" y="315"/>
                  </a:moveTo>
                  <a:lnTo>
                    <a:pt x="0" y="209"/>
                  </a:lnTo>
                  <a:lnTo>
                    <a:pt x="384" y="0"/>
                  </a:lnTo>
                  <a:lnTo>
                    <a:pt x="442" y="105"/>
                  </a:lnTo>
                  <a:lnTo>
                    <a:pt x="56" y="31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" name="Google Shape;141;p5"/>
            <p:cNvSpPr/>
            <p:nvPr/>
          </p:nvSpPr>
          <p:spPr>
            <a:xfrm>
              <a:off x="3146646" y="4935595"/>
              <a:ext cx="474590" cy="570370"/>
            </a:xfrm>
            <a:custGeom>
              <a:avLst/>
              <a:gdLst/>
              <a:ahLst/>
              <a:cxnLst/>
              <a:rect l="l" t="t" r="r" b="b"/>
              <a:pathLst>
                <a:path w="285" h="342" extrusionOk="0">
                  <a:moveTo>
                    <a:pt x="268" y="280"/>
                  </a:moveTo>
                  <a:cubicBezTo>
                    <a:pt x="165" y="336"/>
                    <a:pt x="165" y="336"/>
                    <a:pt x="165" y="336"/>
                  </a:cubicBezTo>
                  <a:cubicBezTo>
                    <a:pt x="153" y="342"/>
                    <a:pt x="138" y="338"/>
                    <a:pt x="131" y="326"/>
                  </a:cubicBezTo>
                  <a:cubicBezTo>
                    <a:pt x="117" y="298"/>
                    <a:pt x="117" y="298"/>
                    <a:pt x="117" y="298"/>
                  </a:cubicBezTo>
                  <a:cubicBezTo>
                    <a:pt x="111" y="287"/>
                    <a:pt x="111" y="287"/>
                    <a:pt x="111" y="287"/>
                  </a:cubicBezTo>
                  <a:cubicBezTo>
                    <a:pt x="16" y="108"/>
                    <a:pt x="16" y="108"/>
                    <a:pt x="16" y="108"/>
                  </a:cubicBezTo>
                  <a:cubicBezTo>
                    <a:pt x="0" y="77"/>
                    <a:pt x="11" y="38"/>
                    <a:pt x="42" y="22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250" y="210"/>
                    <a:pt x="250" y="210"/>
                    <a:pt x="250" y="210"/>
                  </a:cubicBezTo>
                  <a:cubicBezTo>
                    <a:pt x="258" y="220"/>
                    <a:pt x="258" y="220"/>
                    <a:pt x="258" y="220"/>
                  </a:cubicBezTo>
                  <a:cubicBezTo>
                    <a:pt x="276" y="243"/>
                    <a:pt x="276" y="243"/>
                    <a:pt x="276" y="243"/>
                  </a:cubicBezTo>
                  <a:cubicBezTo>
                    <a:pt x="285" y="255"/>
                    <a:pt x="282" y="272"/>
                    <a:pt x="268" y="2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" name="Google Shape;142;p5"/>
            <p:cNvSpPr/>
            <p:nvPr/>
          </p:nvSpPr>
          <p:spPr>
            <a:xfrm>
              <a:off x="3441516" y="5408034"/>
              <a:ext cx="283032" cy="267966"/>
            </a:xfrm>
            <a:custGeom>
              <a:avLst/>
              <a:gdLst/>
              <a:ahLst/>
              <a:cxnLst/>
              <a:rect l="l" t="t" r="r" b="b"/>
              <a:pathLst>
                <a:path w="170" h="161" extrusionOk="0">
                  <a:moveTo>
                    <a:pt x="83" y="0"/>
                  </a:moveTo>
                  <a:cubicBezTo>
                    <a:pt x="83" y="0"/>
                    <a:pt x="130" y="10"/>
                    <a:pt x="153" y="46"/>
                  </a:cubicBezTo>
                  <a:cubicBezTo>
                    <a:pt x="158" y="53"/>
                    <a:pt x="157" y="62"/>
                    <a:pt x="151" y="67"/>
                  </a:cubicBezTo>
                  <a:cubicBezTo>
                    <a:pt x="144" y="74"/>
                    <a:pt x="133" y="74"/>
                    <a:pt x="127" y="67"/>
                  </a:cubicBezTo>
                  <a:cubicBezTo>
                    <a:pt x="121" y="60"/>
                    <a:pt x="110" y="56"/>
                    <a:pt x="105" y="65"/>
                  </a:cubicBezTo>
                  <a:cubicBezTo>
                    <a:pt x="96" y="83"/>
                    <a:pt x="118" y="89"/>
                    <a:pt x="152" y="85"/>
                  </a:cubicBezTo>
                  <a:cubicBezTo>
                    <a:pt x="170" y="83"/>
                    <a:pt x="152" y="161"/>
                    <a:pt x="76" y="141"/>
                  </a:cubicBezTo>
                  <a:cubicBezTo>
                    <a:pt x="6" y="122"/>
                    <a:pt x="0" y="47"/>
                    <a:pt x="0" y="47"/>
                  </a:cubicBezTo>
                  <a:lnTo>
                    <a:pt x="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" name="Google Shape;143;p5"/>
            <p:cNvSpPr/>
            <p:nvPr/>
          </p:nvSpPr>
          <p:spPr>
            <a:xfrm>
              <a:off x="3146646" y="4972185"/>
              <a:ext cx="255052" cy="378811"/>
            </a:xfrm>
            <a:custGeom>
              <a:avLst/>
              <a:gdLst/>
              <a:ahLst/>
              <a:cxnLst/>
              <a:rect l="l" t="t" r="r" b="b"/>
              <a:pathLst>
                <a:path w="153" h="227" extrusionOk="0">
                  <a:moveTo>
                    <a:pt x="16" y="86"/>
                  </a:moveTo>
                  <a:cubicBezTo>
                    <a:pt x="91" y="227"/>
                    <a:pt x="91" y="227"/>
                    <a:pt x="91" y="227"/>
                  </a:cubicBezTo>
                  <a:cubicBezTo>
                    <a:pt x="153" y="163"/>
                    <a:pt x="77" y="47"/>
                    <a:pt x="42" y="0"/>
                  </a:cubicBezTo>
                  <a:cubicBezTo>
                    <a:pt x="11" y="17"/>
                    <a:pt x="0" y="55"/>
                    <a:pt x="16" y="8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3331747" y="5286427"/>
              <a:ext cx="244290" cy="146359"/>
            </a:xfrm>
            <a:custGeom>
              <a:avLst/>
              <a:gdLst/>
              <a:ahLst/>
              <a:cxnLst/>
              <a:rect l="l" t="t" r="r" b="b"/>
              <a:pathLst>
                <a:path w="227" h="136" extrusionOk="0">
                  <a:moveTo>
                    <a:pt x="227" y="15"/>
                  </a:moveTo>
                  <a:lnTo>
                    <a:pt x="9" y="136"/>
                  </a:lnTo>
                  <a:lnTo>
                    <a:pt x="0" y="119"/>
                  </a:lnTo>
                  <a:lnTo>
                    <a:pt x="215" y="0"/>
                  </a:lnTo>
                  <a:lnTo>
                    <a:pt x="227" y="1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4565033" y="4792465"/>
              <a:ext cx="475665" cy="338994"/>
            </a:xfrm>
            <a:custGeom>
              <a:avLst/>
              <a:gdLst/>
              <a:ahLst/>
              <a:cxnLst/>
              <a:rect l="l" t="t" r="r" b="b"/>
              <a:pathLst>
                <a:path w="442" h="315" extrusionOk="0">
                  <a:moveTo>
                    <a:pt x="384" y="315"/>
                  </a:moveTo>
                  <a:lnTo>
                    <a:pt x="442" y="209"/>
                  </a:lnTo>
                  <a:lnTo>
                    <a:pt x="57" y="0"/>
                  </a:lnTo>
                  <a:lnTo>
                    <a:pt x="0" y="105"/>
                  </a:lnTo>
                  <a:lnTo>
                    <a:pt x="384" y="31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" name="Google Shape;146;p5"/>
            <p:cNvSpPr/>
            <p:nvPr/>
          </p:nvSpPr>
          <p:spPr>
            <a:xfrm>
              <a:off x="4653279" y="4935595"/>
              <a:ext cx="476742" cy="570370"/>
            </a:xfrm>
            <a:custGeom>
              <a:avLst/>
              <a:gdLst/>
              <a:ahLst/>
              <a:cxnLst/>
              <a:rect l="l" t="t" r="r" b="b"/>
              <a:pathLst>
                <a:path w="286" h="342" extrusionOk="0">
                  <a:moveTo>
                    <a:pt x="17" y="280"/>
                  </a:moveTo>
                  <a:cubicBezTo>
                    <a:pt x="121" y="336"/>
                    <a:pt x="121" y="336"/>
                    <a:pt x="121" y="336"/>
                  </a:cubicBezTo>
                  <a:cubicBezTo>
                    <a:pt x="133" y="342"/>
                    <a:pt x="148" y="338"/>
                    <a:pt x="154" y="326"/>
                  </a:cubicBezTo>
                  <a:cubicBezTo>
                    <a:pt x="169" y="298"/>
                    <a:pt x="169" y="298"/>
                    <a:pt x="169" y="298"/>
                  </a:cubicBezTo>
                  <a:cubicBezTo>
                    <a:pt x="175" y="287"/>
                    <a:pt x="175" y="287"/>
                    <a:pt x="175" y="287"/>
                  </a:cubicBezTo>
                  <a:cubicBezTo>
                    <a:pt x="269" y="108"/>
                    <a:pt x="269" y="108"/>
                    <a:pt x="269" y="108"/>
                  </a:cubicBezTo>
                  <a:cubicBezTo>
                    <a:pt x="286" y="77"/>
                    <a:pt x="274" y="38"/>
                    <a:pt x="244" y="22"/>
                  </a:cubicBezTo>
                  <a:cubicBezTo>
                    <a:pt x="203" y="0"/>
                    <a:pt x="203" y="0"/>
                    <a:pt x="203" y="0"/>
                  </a:cubicBezTo>
                  <a:cubicBezTo>
                    <a:pt x="36" y="210"/>
                    <a:pt x="36" y="210"/>
                    <a:pt x="36" y="210"/>
                  </a:cubicBezTo>
                  <a:cubicBezTo>
                    <a:pt x="28" y="220"/>
                    <a:pt x="28" y="220"/>
                    <a:pt x="28" y="220"/>
                  </a:cubicBezTo>
                  <a:cubicBezTo>
                    <a:pt x="10" y="243"/>
                    <a:pt x="10" y="243"/>
                    <a:pt x="10" y="243"/>
                  </a:cubicBezTo>
                  <a:cubicBezTo>
                    <a:pt x="0" y="255"/>
                    <a:pt x="4" y="272"/>
                    <a:pt x="17" y="2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" name="Google Shape;147;p5"/>
            <p:cNvSpPr/>
            <p:nvPr/>
          </p:nvSpPr>
          <p:spPr>
            <a:xfrm>
              <a:off x="4552119" y="5408034"/>
              <a:ext cx="283032" cy="267966"/>
            </a:xfrm>
            <a:custGeom>
              <a:avLst/>
              <a:gdLst/>
              <a:ahLst/>
              <a:cxnLst/>
              <a:rect l="l" t="t" r="r" b="b"/>
              <a:pathLst>
                <a:path w="170" h="161" extrusionOk="0">
                  <a:moveTo>
                    <a:pt x="87" y="0"/>
                  </a:moveTo>
                  <a:cubicBezTo>
                    <a:pt x="87" y="0"/>
                    <a:pt x="40" y="10"/>
                    <a:pt x="16" y="46"/>
                  </a:cubicBezTo>
                  <a:cubicBezTo>
                    <a:pt x="12" y="53"/>
                    <a:pt x="13" y="62"/>
                    <a:pt x="19" y="67"/>
                  </a:cubicBezTo>
                  <a:cubicBezTo>
                    <a:pt x="25" y="74"/>
                    <a:pt x="36" y="74"/>
                    <a:pt x="43" y="67"/>
                  </a:cubicBezTo>
                  <a:cubicBezTo>
                    <a:pt x="49" y="60"/>
                    <a:pt x="60" y="56"/>
                    <a:pt x="64" y="65"/>
                  </a:cubicBezTo>
                  <a:cubicBezTo>
                    <a:pt x="73" y="83"/>
                    <a:pt x="52" y="89"/>
                    <a:pt x="17" y="85"/>
                  </a:cubicBezTo>
                  <a:cubicBezTo>
                    <a:pt x="0" y="83"/>
                    <a:pt x="17" y="161"/>
                    <a:pt x="94" y="141"/>
                  </a:cubicBezTo>
                  <a:cubicBezTo>
                    <a:pt x="163" y="122"/>
                    <a:pt x="170" y="47"/>
                    <a:pt x="170" y="47"/>
                  </a:cubicBezTo>
                  <a:lnTo>
                    <a:pt x="8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" name="Google Shape;148;p5"/>
            <p:cNvSpPr/>
            <p:nvPr/>
          </p:nvSpPr>
          <p:spPr>
            <a:xfrm>
              <a:off x="4874969" y="4972185"/>
              <a:ext cx="255052" cy="378811"/>
            </a:xfrm>
            <a:custGeom>
              <a:avLst/>
              <a:gdLst/>
              <a:ahLst/>
              <a:cxnLst/>
              <a:rect l="l" t="t" r="r" b="b"/>
              <a:pathLst>
                <a:path w="153" h="227" extrusionOk="0">
                  <a:moveTo>
                    <a:pt x="136" y="86"/>
                  </a:moveTo>
                  <a:cubicBezTo>
                    <a:pt x="62" y="227"/>
                    <a:pt x="62" y="227"/>
                    <a:pt x="62" y="227"/>
                  </a:cubicBezTo>
                  <a:cubicBezTo>
                    <a:pt x="0" y="163"/>
                    <a:pt x="76" y="47"/>
                    <a:pt x="111" y="0"/>
                  </a:cubicBezTo>
                  <a:cubicBezTo>
                    <a:pt x="142" y="17"/>
                    <a:pt x="153" y="55"/>
                    <a:pt x="136" y="8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" name="Google Shape;149;p5"/>
            <p:cNvSpPr/>
            <p:nvPr/>
          </p:nvSpPr>
          <p:spPr>
            <a:xfrm>
              <a:off x="4700630" y="5286427"/>
              <a:ext cx="244290" cy="146359"/>
            </a:xfrm>
            <a:custGeom>
              <a:avLst/>
              <a:gdLst/>
              <a:ahLst/>
              <a:cxnLst/>
              <a:rect l="l" t="t" r="r" b="b"/>
              <a:pathLst>
                <a:path w="227" h="136" extrusionOk="0">
                  <a:moveTo>
                    <a:pt x="0" y="15"/>
                  </a:moveTo>
                  <a:lnTo>
                    <a:pt x="218" y="136"/>
                  </a:lnTo>
                  <a:lnTo>
                    <a:pt x="227" y="119"/>
                  </a:lnTo>
                  <a:lnTo>
                    <a:pt x="12" y="0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" name="Google Shape;150;p5"/>
            <p:cNvSpPr/>
            <p:nvPr/>
          </p:nvSpPr>
          <p:spPr>
            <a:xfrm>
              <a:off x="3579265" y="4605212"/>
              <a:ext cx="1118136" cy="852326"/>
            </a:xfrm>
            <a:custGeom>
              <a:avLst/>
              <a:gdLst/>
              <a:ahLst/>
              <a:cxnLst/>
              <a:rect l="l" t="t" r="r" b="b"/>
              <a:pathLst>
                <a:path w="670" h="511" extrusionOk="0">
                  <a:moveTo>
                    <a:pt x="670" y="131"/>
                  </a:moveTo>
                  <a:cubicBezTo>
                    <a:pt x="670" y="175"/>
                    <a:pt x="653" y="265"/>
                    <a:pt x="620" y="348"/>
                  </a:cubicBezTo>
                  <a:cubicBezTo>
                    <a:pt x="601" y="395"/>
                    <a:pt x="569" y="435"/>
                    <a:pt x="529" y="464"/>
                  </a:cubicBezTo>
                  <a:cubicBezTo>
                    <a:pt x="486" y="494"/>
                    <a:pt x="434" y="511"/>
                    <a:pt x="379" y="511"/>
                  </a:cubicBezTo>
                  <a:cubicBezTo>
                    <a:pt x="291" y="511"/>
                    <a:pt x="291" y="511"/>
                    <a:pt x="291" y="511"/>
                  </a:cubicBezTo>
                  <a:cubicBezTo>
                    <a:pt x="236" y="511"/>
                    <a:pt x="184" y="494"/>
                    <a:pt x="141" y="464"/>
                  </a:cubicBezTo>
                  <a:cubicBezTo>
                    <a:pt x="101" y="435"/>
                    <a:pt x="68" y="395"/>
                    <a:pt x="49" y="348"/>
                  </a:cubicBezTo>
                  <a:cubicBezTo>
                    <a:pt x="17" y="265"/>
                    <a:pt x="0" y="175"/>
                    <a:pt x="0" y="131"/>
                  </a:cubicBezTo>
                  <a:cubicBezTo>
                    <a:pt x="0" y="13"/>
                    <a:pt x="150" y="0"/>
                    <a:pt x="335" y="0"/>
                  </a:cubicBezTo>
                  <a:cubicBezTo>
                    <a:pt x="520" y="0"/>
                    <a:pt x="670" y="13"/>
                    <a:pt x="670" y="13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" name="Google Shape;151;p5"/>
            <p:cNvSpPr/>
            <p:nvPr/>
          </p:nvSpPr>
          <p:spPr>
            <a:xfrm>
              <a:off x="3579265" y="4801075"/>
              <a:ext cx="1118136" cy="258281"/>
            </a:xfrm>
            <a:custGeom>
              <a:avLst/>
              <a:gdLst/>
              <a:ahLst/>
              <a:cxnLst/>
              <a:rect l="l" t="t" r="r" b="b"/>
              <a:pathLst>
                <a:path w="670" h="155" extrusionOk="0">
                  <a:moveTo>
                    <a:pt x="670" y="0"/>
                  </a:moveTo>
                  <a:cubicBezTo>
                    <a:pt x="670" y="145"/>
                    <a:pt x="520" y="155"/>
                    <a:pt x="335" y="155"/>
                  </a:cubicBezTo>
                  <a:cubicBezTo>
                    <a:pt x="150" y="155"/>
                    <a:pt x="0" y="145"/>
                    <a:pt x="0" y="0"/>
                  </a:cubicBezTo>
                  <a:lnTo>
                    <a:pt x="67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" name="Google Shape;152;p5"/>
            <p:cNvSpPr/>
            <p:nvPr/>
          </p:nvSpPr>
          <p:spPr>
            <a:xfrm>
              <a:off x="3579265" y="4295275"/>
              <a:ext cx="1118136" cy="673682"/>
            </a:xfrm>
            <a:custGeom>
              <a:avLst/>
              <a:gdLst/>
              <a:ahLst/>
              <a:cxnLst/>
              <a:rect l="l" t="t" r="r" b="b"/>
              <a:pathLst>
                <a:path w="670" h="404" extrusionOk="0">
                  <a:moveTo>
                    <a:pt x="670" y="274"/>
                  </a:moveTo>
                  <a:cubicBezTo>
                    <a:pt x="670" y="391"/>
                    <a:pt x="520" y="404"/>
                    <a:pt x="335" y="404"/>
                  </a:cubicBezTo>
                  <a:cubicBezTo>
                    <a:pt x="150" y="404"/>
                    <a:pt x="0" y="391"/>
                    <a:pt x="0" y="274"/>
                  </a:cubicBezTo>
                  <a:cubicBezTo>
                    <a:pt x="0" y="190"/>
                    <a:pt x="59" y="88"/>
                    <a:pt x="171" y="35"/>
                  </a:cubicBezTo>
                  <a:cubicBezTo>
                    <a:pt x="178" y="31"/>
                    <a:pt x="185" y="28"/>
                    <a:pt x="193" y="25"/>
                  </a:cubicBezTo>
                  <a:cubicBezTo>
                    <a:pt x="234" y="9"/>
                    <a:pt x="282" y="0"/>
                    <a:pt x="335" y="0"/>
                  </a:cubicBezTo>
                  <a:cubicBezTo>
                    <a:pt x="388" y="0"/>
                    <a:pt x="435" y="9"/>
                    <a:pt x="476" y="25"/>
                  </a:cubicBezTo>
                  <a:cubicBezTo>
                    <a:pt x="484" y="28"/>
                    <a:pt x="492" y="31"/>
                    <a:pt x="499" y="35"/>
                  </a:cubicBezTo>
                  <a:cubicBezTo>
                    <a:pt x="610" y="88"/>
                    <a:pt x="670" y="190"/>
                    <a:pt x="670" y="27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" name="Google Shape;153;p5"/>
            <p:cNvSpPr/>
            <p:nvPr/>
          </p:nvSpPr>
          <p:spPr>
            <a:xfrm>
              <a:off x="3711634" y="4546022"/>
              <a:ext cx="852324" cy="340069"/>
            </a:xfrm>
            <a:custGeom>
              <a:avLst/>
              <a:gdLst/>
              <a:ahLst/>
              <a:cxnLst/>
              <a:rect l="l" t="t" r="r" b="b"/>
              <a:pathLst>
                <a:path w="511" h="204" extrusionOk="0">
                  <a:moveTo>
                    <a:pt x="256" y="204"/>
                  </a:moveTo>
                  <a:cubicBezTo>
                    <a:pt x="187" y="204"/>
                    <a:pt x="116" y="203"/>
                    <a:pt x="67" y="192"/>
                  </a:cubicBezTo>
                  <a:cubicBezTo>
                    <a:pt x="8" y="179"/>
                    <a:pt x="0" y="157"/>
                    <a:pt x="0" y="139"/>
                  </a:cubicBezTo>
                  <a:cubicBezTo>
                    <a:pt x="0" y="108"/>
                    <a:pt x="28" y="73"/>
                    <a:pt x="73" y="46"/>
                  </a:cubicBezTo>
                  <a:cubicBezTo>
                    <a:pt x="124" y="16"/>
                    <a:pt x="189" y="0"/>
                    <a:pt x="256" y="0"/>
                  </a:cubicBezTo>
                  <a:cubicBezTo>
                    <a:pt x="323" y="0"/>
                    <a:pt x="387" y="16"/>
                    <a:pt x="438" y="46"/>
                  </a:cubicBezTo>
                  <a:cubicBezTo>
                    <a:pt x="484" y="73"/>
                    <a:pt x="511" y="108"/>
                    <a:pt x="511" y="139"/>
                  </a:cubicBezTo>
                  <a:cubicBezTo>
                    <a:pt x="511" y="157"/>
                    <a:pt x="504" y="179"/>
                    <a:pt x="445" y="192"/>
                  </a:cubicBezTo>
                  <a:cubicBezTo>
                    <a:pt x="396" y="203"/>
                    <a:pt x="325" y="204"/>
                    <a:pt x="256" y="2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" name="Google Shape;154;p5"/>
            <p:cNvSpPr/>
            <p:nvPr/>
          </p:nvSpPr>
          <p:spPr>
            <a:xfrm>
              <a:off x="3864449" y="4295275"/>
              <a:ext cx="547769" cy="194787"/>
            </a:xfrm>
            <a:custGeom>
              <a:avLst/>
              <a:gdLst/>
              <a:ahLst/>
              <a:cxnLst/>
              <a:rect l="l" t="t" r="r" b="b"/>
              <a:pathLst>
                <a:path w="328" h="117" extrusionOk="0">
                  <a:moveTo>
                    <a:pt x="328" y="35"/>
                  </a:moveTo>
                  <a:cubicBezTo>
                    <a:pt x="305" y="83"/>
                    <a:pt x="240" y="117"/>
                    <a:pt x="164" y="117"/>
                  </a:cubicBezTo>
                  <a:cubicBezTo>
                    <a:pt x="88" y="117"/>
                    <a:pt x="23" y="83"/>
                    <a:pt x="0" y="35"/>
                  </a:cubicBezTo>
                  <a:cubicBezTo>
                    <a:pt x="7" y="31"/>
                    <a:pt x="14" y="28"/>
                    <a:pt x="22" y="25"/>
                  </a:cubicBezTo>
                  <a:cubicBezTo>
                    <a:pt x="63" y="9"/>
                    <a:pt x="111" y="0"/>
                    <a:pt x="164" y="0"/>
                  </a:cubicBezTo>
                  <a:cubicBezTo>
                    <a:pt x="217" y="0"/>
                    <a:pt x="264" y="9"/>
                    <a:pt x="305" y="25"/>
                  </a:cubicBezTo>
                  <a:cubicBezTo>
                    <a:pt x="313" y="28"/>
                    <a:pt x="321" y="31"/>
                    <a:pt x="328" y="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" name="Google Shape;155;p5"/>
            <p:cNvSpPr/>
            <p:nvPr/>
          </p:nvSpPr>
          <p:spPr>
            <a:xfrm>
              <a:off x="3901039" y="4295275"/>
              <a:ext cx="472437" cy="153893"/>
            </a:xfrm>
            <a:custGeom>
              <a:avLst/>
              <a:gdLst/>
              <a:ahLst/>
              <a:cxnLst/>
              <a:rect l="l" t="t" r="r" b="b"/>
              <a:pathLst>
                <a:path w="283" h="92" extrusionOk="0">
                  <a:moveTo>
                    <a:pt x="283" y="25"/>
                  </a:moveTo>
                  <a:cubicBezTo>
                    <a:pt x="264" y="64"/>
                    <a:pt x="207" y="92"/>
                    <a:pt x="142" y="92"/>
                  </a:cubicBezTo>
                  <a:cubicBezTo>
                    <a:pt x="77" y="92"/>
                    <a:pt x="20" y="64"/>
                    <a:pt x="0" y="25"/>
                  </a:cubicBezTo>
                  <a:cubicBezTo>
                    <a:pt x="41" y="9"/>
                    <a:pt x="89" y="0"/>
                    <a:pt x="142" y="0"/>
                  </a:cubicBezTo>
                  <a:cubicBezTo>
                    <a:pt x="195" y="0"/>
                    <a:pt x="242" y="9"/>
                    <a:pt x="283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" name="Google Shape;156;p5"/>
            <p:cNvSpPr/>
            <p:nvPr/>
          </p:nvSpPr>
          <p:spPr>
            <a:xfrm>
              <a:off x="3849383" y="4665477"/>
              <a:ext cx="117300" cy="1518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" name="Google Shape;157;p5"/>
            <p:cNvSpPr/>
            <p:nvPr/>
          </p:nvSpPr>
          <p:spPr>
            <a:xfrm>
              <a:off x="4322896" y="4665477"/>
              <a:ext cx="117300" cy="1518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" name="Google Shape;158;p5"/>
            <p:cNvSpPr/>
            <p:nvPr/>
          </p:nvSpPr>
          <p:spPr>
            <a:xfrm>
              <a:off x="3814946" y="5220781"/>
              <a:ext cx="646777" cy="236757"/>
            </a:xfrm>
            <a:custGeom>
              <a:avLst/>
              <a:gdLst/>
              <a:ahLst/>
              <a:cxnLst/>
              <a:rect l="l" t="t" r="r" b="b"/>
              <a:pathLst>
                <a:path w="388" h="142" extrusionOk="0">
                  <a:moveTo>
                    <a:pt x="388" y="95"/>
                  </a:moveTo>
                  <a:cubicBezTo>
                    <a:pt x="345" y="125"/>
                    <a:pt x="293" y="142"/>
                    <a:pt x="238" y="142"/>
                  </a:cubicBezTo>
                  <a:cubicBezTo>
                    <a:pt x="150" y="142"/>
                    <a:pt x="150" y="142"/>
                    <a:pt x="150" y="142"/>
                  </a:cubicBezTo>
                  <a:cubicBezTo>
                    <a:pt x="95" y="142"/>
                    <a:pt x="43" y="125"/>
                    <a:pt x="0" y="95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32" y="15"/>
                    <a:pt x="55" y="0"/>
                    <a:pt x="81" y="0"/>
                  </a:cubicBezTo>
                  <a:cubicBezTo>
                    <a:pt x="307" y="0"/>
                    <a:pt x="307" y="0"/>
                    <a:pt x="307" y="0"/>
                  </a:cubicBezTo>
                  <a:cubicBezTo>
                    <a:pt x="332" y="0"/>
                    <a:pt x="356" y="15"/>
                    <a:pt x="365" y="39"/>
                  </a:cubicBezTo>
                  <a:lnTo>
                    <a:pt x="388" y="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6"/>
          <p:cNvSpPr txBox="1">
            <a:spLocks noGrp="1"/>
          </p:cNvSpPr>
          <p:nvPr>
            <p:ph type="title"/>
          </p:nvPr>
        </p:nvSpPr>
        <p:spPr>
          <a:xfrm>
            <a:off x="2038800" y="1078800"/>
            <a:ext cx="4894500" cy="131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61" name="Google Shape;161;p6"/>
          <p:cNvSpPr txBox="1">
            <a:spLocks noGrp="1"/>
          </p:cNvSpPr>
          <p:nvPr>
            <p:ph type="title" idx="2"/>
          </p:nvPr>
        </p:nvSpPr>
        <p:spPr>
          <a:xfrm>
            <a:off x="729688" y="1078800"/>
            <a:ext cx="1194000" cy="11067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4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162" name="Google Shape;162;p6"/>
          <p:cNvSpPr txBox="1">
            <a:spLocks noGrp="1"/>
          </p:cNvSpPr>
          <p:nvPr>
            <p:ph type="subTitle" idx="1"/>
          </p:nvPr>
        </p:nvSpPr>
        <p:spPr>
          <a:xfrm>
            <a:off x="2038800" y="2310925"/>
            <a:ext cx="4894500" cy="4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>
                <a:latin typeface="Karla"/>
                <a:ea typeface="Karla"/>
                <a:cs typeface="Karla"/>
                <a:sym typeface="Karl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6"/>
          <p:cNvSpPr/>
          <p:nvPr/>
        </p:nvSpPr>
        <p:spPr>
          <a:xfrm>
            <a:off x="0" y="3441000"/>
            <a:ext cx="9153000" cy="1729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164" name="Google Shape;164;p6"/>
          <p:cNvGrpSpPr/>
          <p:nvPr/>
        </p:nvGrpSpPr>
        <p:grpSpPr>
          <a:xfrm>
            <a:off x="4662584" y="-1036678"/>
            <a:ext cx="5359414" cy="8074126"/>
            <a:chOff x="4662584" y="-1036678"/>
            <a:chExt cx="5359414" cy="8074126"/>
          </a:xfrm>
        </p:grpSpPr>
        <p:grpSp>
          <p:nvGrpSpPr>
            <p:cNvPr id="165" name="Google Shape;165;p6"/>
            <p:cNvGrpSpPr/>
            <p:nvPr/>
          </p:nvGrpSpPr>
          <p:grpSpPr>
            <a:xfrm rot="9900040">
              <a:off x="4998787" y="3270583"/>
              <a:ext cx="4687008" cy="3215119"/>
              <a:chOff x="6761272" y="-192575"/>
              <a:chExt cx="4687148" cy="3215215"/>
            </a:xfrm>
          </p:grpSpPr>
          <p:sp>
            <p:nvSpPr>
              <p:cNvPr id="166" name="Google Shape;166;p6"/>
              <p:cNvSpPr/>
              <p:nvPr/>
            </p:nvSpPr>
            <p:spPr>
              <a:xfrm rot="1074569">
                <a:off x="6859733" y="1618947"/>
                <a:ext cx="593348" cy="733866"/>
              </a:xfrm>
              <a:custGeom>
                <a:avLst/>
                <a:gdLst/>
                <a:ahLst/>
                <a:cxnLst/>
                <a:rect l="l" t="t" r="r" b="b"/>
                <a:pathLst>
                  <a:path w="23735" h="29356" extrusionOk="0">
                    <a:moveTo>
                      <a:pt x="0" y="29356"/>
                    </a:moveTo>
                    <a:lnTo>
                      <a:pt x="1458" y="0"/>
                    </a:lnTo>
                    <a:lnTo>
                      <a:pt x="23735" y="3956"/>
                    </a:lnTo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oval" w="med" len="med"/>
                <a:tailEnd type="oval" w="med" len="med"/>
              </a:ln>
            </p:spPr>
          </p:sp>
          <p:sp>
            <p:nvSpPr>
              <p:cNvPr id="167" name="Google Shape;167;p6"/>
              <p:cNvSpPr/>
              <p:nvPr/>
            </p:nvSpPr>
            <p:spPr>
              <a:xfrm>
                <a:off x="6907259" y="1824241"/>
                <a:ext cx="775525" cy="432000"/>
              </a:xfrm>
              <a:custGeom>
                <a:avLst/>
                <a:gdLst/>
                <a:ahLst/>
                <a:cxnLst/>
                <a:rect l="l" t="t" r="r" b="b"/>
                <a:pathLst>
                  <a:path w="31021" h="17280" extrusionOk="0">
                    <a:moveTo>
                      <a:pt x="0" y="0"/>
                    </a:moveTo>
                    <a:lnTo>
                      <a:pt x="31021" y="17280"/>
                    </a:lnTo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oval" w="med" len="med"/>
                <a:tailEnd type="oval" w="med" len="med"/>
              </a:ln>
            </p:spPr>
          </p:sp>
          <p:sp>
            <p:nvSpPr>
              <p:cNvPr id="168" name="Google Shape;168;p6"/>
              <p:cNvSpPr/>
              <p:nvPr/>
            </p:nvSpPr>
            <p:spPr>
              <a:xfrm>
                <a:off x="9932173" y="1708729"/>
                <a:ext cx="416400" cy="525700"/>
              </a:xfrm>
              <a:custGeom>
                <a:avLst/>
                <a:gdLst/>
                <a:ahLst/>
                <a:cxnLst/>
                <a:rect l="l" t="t" r="r" b="b"/>
                <a:pathLst>
                  <a:path w="16656" h="21028" extrusionOk="0">
                    <a:moveTo>
                      <a:pt x="0" y="21028"/>
                    </a:moveTo>
                    <a:lnTo>
                      <a:pt x="6662" y="0"/>
                    </a:lnTo>
                    <a:lnTo>
                      <a:pt x="16656" y="12700"/>
                    </a:lnTo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oval" w="med" len="med"/>
                <a:tailEnd type="oval" w="med" len="med"/>
              </a:ln>
            </p:spPr>
          </p:sp>
          <p:cxnSp>
            <p:nvCxnSpPr>
              <p:cNvPr id="169" name="Google Shape;169;p6"/>
              <p:cNvCxnSpPr/>
              <p:nvPr/>
            </p:nvCxnSpPr>
            <p:spPr>
              <a:xfrm rot="899898" flipH="1">
                <a:off x="10719964" y="1443482"/>
                <a:ext cx="645697" cy="72458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oval" w="med" len="med"/>
                <a:tailEnd type="oval" w="med" len="med"/>
              </a:ln>
            </p:spPr>
          </p:cxnSp>
          <p:cxnSp>
            <p:nvCxnSpPr>
              <p:cNvPr id="170" name="Google Shape;170;p6"/>
              <p:cNvCxnSpPr/>
              <p:nvPr/>
            </p:nvCxnSpPr>
            <p:spPr>
              <a:xfrm rot="7193604">
                <a:off x="10269430" y="2276652"/>
                <a:ext cx="947455" cy="447532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oval" w="med" len="med"/>
                <a:tailEnd type="oval" w="med" len="med"/>
              </a:ln>
            </p:spPr>
          </p:cxnSp>
          <p:sp>
            <p:nvSpPr>
              <p:cNvPr id="171" name="Google Shape;171;p6"/>
              <p:cNvSpPr/>
              <p:nvPr/>
            </p:nvSpPr>
            <p:spPr>
              <a:xfrm rot="2827158">
                <a:off x="7099192" y="629642"/>
                <a:ext cx="1431404" cy="936911"/>
              </a:xfrm>
              <a:custGeom>
                <a:avLst/>
                <a:gdLst/>
                <a:ahLst/>
                <a:cxnLst/>
                <a:rect l="l" t="t" r="r" b="b"/>
                <a:pathLst>
                  <a:path w="57254" h="37475" extrusionOk="0">
                    <a:moveTo>
                      <a:pt x="0" y="0"/>
                    </a:moveTo>
                    <a:lnTo>
                      <a:pt x="26233" y="12492"/>
                    </a:lnTo>
                    <a:lnTo>
                      <a:pt x="31854" y="25192"/>
                    </a:lnTo>
                    <a:lnTo>
                      <a:pt x="57254" y="37475"/>
                    </a:lnTo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oval" w="med" len="med"/>
                <a:tailEnd type="oval" w="med" len="med"/>
              </a:ln>
            </p:spPr>
          </p:sp>
          <p:sp>
            <p:nvSpPr>
              <p:cNvPr id="172" name="Google Shape;172;p6"/>
              <p:cNvSpPr/>
              <p:nvPr/>
            </p:nvSpPr>
            <p:spPr>
              <a:xfrm>
                <a:off x="8275825" y="-192575"/>
                <a:ext cx="265450" cy="1655150"/>
              </a:xfrm>
              <a:custGeom>
                <a:avLst/>
                <a:gdLst/>
                <a:ahLst/>
                <a:cxnLst/>
                <a:rect l="l" t="t" r="r" b="b"/>
                <a:pathLst>
                  <a:path w="10618" h="66206" extrusionOk="0">
                    <a:moveTo>
                      <a:pt x="2498" y="0"/>
                    </a:moveTo>
                    <a:lnTo>
                      <a:pt x="6246" y="11867"/>
                    </a:lnTo>
                    <a:lnTo>
                      <a:pt x="0" y="28106"/>
                    </a:lnTo>
                    <a:lnTo>
                      <a:pt x="10618" y="66206"/>
                    </a:lnTo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oval" w="med" len="med"/>
                <a:tailEnd type="oval" w="med" len="med"/>
              </a:ln>
            </p:spPr>
          </p:sp>
          <p:sp>
            <p:nvSpPr>
              <p:cNvPr id="173" name="Google Shape;173;p6"/>
              <p:cNvSpPr/>
              <p:nvPr/>
            </p:nvSpPr>
            <p:spPr>
              <a:xfrm>
                <a:off x="8551675" y="-171750"/>
                <a:ext cx="208200" cy="1426125"/>
              </a:xfrm>
              <a:custGeom>
                <a:avLst/>
                <a:gdLst/>
                <a:ahLst/>
                <a:cxnLst/>
                <a:rect l="l" t="t" r="r" b="b"/>
                <a:pathLst>
                  <a:path w="8328" h="57045" extrusionOk="0">
                    <a:moveTo>
                      <a:pt x="2082" y="0"/>
                    </a:moveTo>
                    <a:lnTo>
                      <a:pt x="5622" y="10201"/>
                    </a:lnTo>
                    <a:lnTo>
                      <a:pt x="0" y="28522"/>
                    </a:lnTo>
                    <a:lnTo>
                      <a:pt x="8328" y="57045"/>
                    </a:lnTo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oval" w="med" len="med"/>
                <a:tailEnd type="oval" w="med" len="med"/>
              </a:ln>
            </p:spPr>
          </p:sp>
          <p:sp>
            <p:nvSpPr>
              <p:cNvPr id="174" name="Google Shape;174;p6"/>
              <p:cNvSpPr/>
              <p:nvPr/>
            </p:nvSpPr>
            <p:spPr>
              <a:xfrm>
                <a:off x="8843150" y="-119725"/>
                <a:ext cx="385175" cy="1800925"/>
              </a:xfrm>
              <a:custGeom>
                <a:avLst/>
                <a:gdLst/>
                <a:ahLst/>
                <a:cxnLst/>
                <a:rect l="l" t="t" r="r" b="b"/>
                <a:pathLst>
                  <a:path w="15407" h="72037" extrusionOk="0">
                    <a:moveTo>
                      <a:pt x="5622" y="0"/>
                    </a:moveTo>
                    <a:lnTo>
                      <a:pt x="0" y="27482"/>
                    </a:lnTo>
                    <a:lnTo>
                      <a:pt x="15407" y="72037"/>
                    </a:lnTo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oval" w="med" len="med"/>
                <a:tailEnd type="oval" w="med" len="med"/>
              </a:ln>
            </p:spPr>
          </p:sp>
        </p:grpSp>
        <p:grpSp>
          <p:nvGrpSpPr>
            <p:cNvPr id="175" name="Google Shape;175;p6"/>
            <p:cNvGrpSpPr/>
            <p:nvPr/>
          </p:nvGrpSpPr>
          <p:grpSpPr>
            <a:xfrm>
              <a:off x="7048397" y="-1036678"/>
              <a:ext cx="2749944" cy="2870904"/>
              <a:chOff x="7048397" y="-1036678"/>
              <a:chExt cx="2749944" cy="2870904"/>
            </a:xfrm>
          </p:grpSpPr>
          <p:grpSp>
            <p:nvGrpSpPr>
              <p:cNvPr id="176" name="Google Shape;176;p6"/>
              <p:cNvGrpSpPr/>
              <p:nvPr/>
            </p:nvGrpSpPr>
            <p:grpSpPr>
              <a:xfrm rot="-7200044">
                <a:off x="7410357" y="-781383"/>
                <a:ext cx="1608265" cy="1764436"/>
                <a:chOff x="5022750" y="-478850"/>
                <a:chExt cx="1608300" cy="1764475"/>
              </a:xfrm>
            </p:grpSpPr>
            <p:sp>
              <p:nvSpPr>
                <p:cNvPr id="177" name="Google Shape;177;p6"/>
                <p:cNvSpPr/>
                <p:nvPr/>
              </p:nvSpPr>
              <p:spPr>
                <a:xfrm>
                  <a:off x="5022750" y="-192575"/>
                  <a:ext cx="655825" cy="14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233" h="59128" extrusionOk="0">
                      <a:moveTo>
                        <a:pt x="0" y="0"/>
                      </a:moveTo>
                      <a:lnTo>
                        <a:pt x="21652" y="41223"/>
                      </a:lnTo>
                      <a:lnTo>
                        <a:pt x="20195" y="45595"/>
                      </a:lnTo>
                      <a:lnTo>
                        <a:pt x="26233" y="59128"/>
                      </a:lnTo>
                    </a:path>
                  </a:pathLst>
                </a:custGeom>
                <a:noFill/>
                <a:ln w="9525" cap="flat" cmpd="sng">
                  <a:solidFill>
                    <a:schemeClr val="accent2"/>
                  </a:solidFill>
                  <a:prstDash val="solid"/>
                  <a:round/>
                  <a:headEnd type="oval" w="med" len="med"/>
                  <a:tailEnd type="oval" w="med" len="med"/>
                </a:ln>
              </p:spPr>
            </p:sp>
            <p:sp>
              <p:nvSpPr>
                <p:cNvPr id="178" name="Google Shape;178;p6"/>
                <p:cNvSpPr/>
                <p:nvPr/>
              </p:nvSpPr>
              <p:spPr>
                <a:xfrm>
                  <a:off x="5309025" y="-135325"/>
                  <a:ext cx="864000" cy="1306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560" h="52257" extrusionOk="0">
                      <a:moveTo>
                        <a:pt x="0" y="0"/>
                      </a:moveTo>
                      <a:lnTo>
                        <a:pt x="18529" y="36018"/>
                      </a:lnTo>
                      <a:lnTo>
                        <a:pt x="26649" y="38724"/>
                      </a:lnTo>
                      <a:lnTo>
                        <a:pt x="34560" y="52257"/>
                      </a:lnTo>
                    </a:path>
                  </a:pathLst>
                </a:custGeom>
                <a:noFill/>
                <a:ln w="9525" cap="flat" cmpd="sng">
                  <a:solidFill>
                    <a:schemeClr val="accent2"/>
                  </a:solidFill>
                  <a:prstDash val="solid"/>
                  <a:round/>
                  <a:headEnd type="oval" w="med" len="med"/>
                  <a:tailEnd type="oval" w="med" len="med"/>
                </a:ln>
              </p:spPr>
            </p:sp>
            <p:sp>
              <p:nvSpPr>
                <p:cNvPr id="179" name="Google Shape;179;p6"/>
                <p:cNvSpPr/>
                <p:nvPr/>
              </p:nvSpPr>
              <p:spPr>
                <a:xfrm>
                  <a:off x="5735825" y="-171750"/>
                  <a:ext cx="301875" cy="83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75" h="33311" extrusionOk="0">
                      <a:moveTo>
                        <a:pt x="0" y="0"/>
                      </a:moveTo>
                      <a:lnTo>
                        <a:pt x="12075" y="20819"/>
                      </a:lnTo>
                      <a:lnTo>
                        <a:pt x="12075" y="33311"/>
                      </a:lnTo>
                    </a:path>
                  </a:pathLst>
                </a:custGeom>
                <a:noFill/>
                <a:ln w="9525" cap="flat" cmpd="sng">
                  <a:solidFill>
                    <a:schemeClr val="accent2"/>
                  </a:solidFill>
                  <a:prstDash val="solid"/>
                  <a:round/>
                  <a:headEnd type="oval" w="med" len="med"/>
                  <a:tailEnd type="oval" w="med" len="med"/>
                </a:ln>
              </p:spPr>
            </p:sp>
            <p:sp>
              <p:nvSpPr>
                <p:cNvPr id="180" name="Google Shape;180;p6"/>
                <p:cNvSpPr/>
                <p:nvPr/>
              </p:nvSpPr>
              <p:spPr>
                <a:xfrm>
                  <a:off x="6037700" y="-182175"/>
                  <a:ext cx="295300" cy="106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2" h="42472" extrusionOk="0">
                      <a:moveTo>
                        <a:pt x="0" y="0"/>
                      </a:moveTo>
                      <a:lnTo>
                        <a:pt x="11812" y="20459"/>
                      </a:lnTo>
                      <a:lnTo>
                        <a:pt x="11812" y="42472"/>
                      </a:lnTo>
                    </a:path>
                  </a:pathLst>
                </a:custGeom>
                <a:noFill/>
                <a:ln w="9525" cap="flat" cmpd="sng">
                  <a:solidFill>
                    <a:schemeClr val="accent2"/>
                  </a:solidFill>
                  <a:prstDash val="solid"/>
                  <a:round/>
                  <a:headEnd type="oval" w="med" len="med"/>
                  <a:tailEnd type="oval" w="med" len="med"/>
                </a:ln>
              </p:spPr>
            </p:sp>
            <p:cxnSp>
              <p:nvCxnSpPr>
                <p:cNvPr id="181" name="Google Shape;181;p6"/>
                <p:cNvCxnSpPr/>
                <p:nvPr/>
              </p:nvCxnSpPr>
              <p:spPr>
                <a:xfrm>
                  <a:off x="6199050" y="-478850"/>
                  <a:ext cx="432000" cy="7548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2"/>
                  </a:solidFill>
                  <a:prstDash val="solid"/>
                  <a:round/>
                  <a:headEnd type="oval" w="med" len="med"/>
                  <a:tailEnd type="oval" w="med" len="med"/>
                </a:ln>
              </p:spPr>
            </p:cxnSp>
          </p:grpSp>
          <p:grpSp>
            <p:nvGrpSpPr>
              <p:cNvPr id="182" name="Google Shape;182;p6"/>
              <p:cNvGrpSpPr/>
              <p:nvPr/>
            </p:nvGrpSpPr>
            <p:grpSpPr>
              <a:xfrm rot="9200409">
                <a:off x="8450591" y="446490"/>
                <a:ext cx="1140151" cy="1195496"/>
                <a:chOff x="366817" y="3912656"/>
                <a:chExt cx="1140134" cy="1195477"/>
              </a:xfrm>
            </p:grpSpPr>
            <p:sp>
              <p:nvSpPr>
                <p:cNvPr id="183" name="Google Shape;183;p6"/>
                <p:cNvSpPr/>
                <p:nvPr/>
              </p:nvSpPr>
              <p:spPr>
                <a:xfrm>
                  <a:off x="1042401" y="3912656"/>
                  <a:ext cx="464550" cy="56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82" h="22797" extrusionOk="0">
                      <a:moveTo>
                        <a:pt x="17957" y="0"/>
                      </a:moveTo>
                      <a:lnTo>
                        <a:pt x="0" y="13585"/>
                      </a:lnTo>
                      <a:lnTo>
                        <a:pt x="18582" y="22797"/>
                      </a:lnTo>
                    </a:path>
                  </a:pathLst>
                </a:custGeom>
                <a:noFill/>
                <a:ln w="9525" cap="flat" cmpd="sng">
                  <a:solidFill>
                    <a:schemeClr val="accent2"/>
                  </a:solidFill>
                  <a:prstDash val="solid"/>
                  <a:round/>
                  <a:headEnd type="oval" w="med" len="med"/>
                  <a:tailEnd type="oval" w="med" len="med"/>
                </a:ln>
              </p:spPr>
            </p:sp>
            <p:grpSp>
              <p:nvGrpSpPr>
                <p:cNvPr id="184" name="Google Shape;184;p6"/>
                <p:cNvGrpSpPr/>
                <p:nvPr/>
              </p:nvGrpSpPr>
              <p:grpSpPr>
                <a:xfrm>
                  <a:off x="366817" y="4587544"/>
                  <a:ext cx="583008" cy="520590"/>
                  <a:chOff x="366817" y="4587544"/>
                  <a:chExt cx="583008" cy="520590"/>
                </a:xfrm>
              </p:grpSpPr>
              <p:sp>
                <p:nvSpPr>
                  <p:cNvPr id="185" name="Google Shape;185;p6"/>
                  <p:cNvSpPr/>
                  <p:nvPr/>
                </p:nvSpPr>
                <p:spPr>
                  <a:xfrm rot="1968864">
                    <a:off x="395584" y="4746016"/>
                    <a:ext cx="487932" cy="24984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518" h="9994" extrusionOk="0">
                        <a:moveTo>
                          <a:pt x="0" y="0"/>
                        </a:moveTo>
                        <a:lnTo>
                          <a:pt x="19518" y="9994"/>
                        </a:lnTo>
                      </a:path>
                    </a:pathLst>
                  </a:custGeom>
                  <a:noFill/>
                  <a:ln w="9525" cap="flat" cmpd="sng">
                    <a:solidFill>
                      <a:schemeClr val="accent2"/>
                    </a:solidFill>
                    <a:prstDash val="solid"/>
                    <a:round/>
                    <a:headEnd type="oval" w="med" len="med"/>
                    <a:tailEnd type="oval" w="med" len="med"/>
                  </a:ln>
                </p:spPr>
              </p:sp>
              <p:cxnSp>
                <p:nvCxnSpPr>
                  <p:cNvPr id="186" name="Google Shape;186;p6"/>
                  <p:cNvCxnSpPr/>
                  <p:nvPr/>
                </p:nvCxnSpPr>
                <p:spPr>
                  <a:xfrm rot="-8830125" flipH="1">
                    <a:off x="702579" y="4608002"/>
                    <a:ext cx="172087" cy="327952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2"/>
                    </a:solidFill>
                    <a:prstDash val="solid"/>
                    <a:round/>
                    <a:headEnd type="none" w="sm" len="sm"/>
                    <a:tailEnd type="oval" w="med" len="med"/>
                  </a:ln>
                </p:spPr>
              </p:cxnSp>
            </p:grpSp>
            <p:cxnSp>
              <p:nvCxnSpPr>
                <p:cNvPr id="187" name="Google Shape;187;p6"/>
                <p:cNvCxnSpPr/>
                <p:nvPr/>
              </p:nvCxnSpPr>
              <p:spPr>
                <a:xfrm flipH="1">
                  <a:off x="1057875" y="4516575"/>
                  <a:ext cx="281100" cy="507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2"/>
                  </a:solidFill>
                  <a:prstDash val="solid"/>
                  <a:round/>
                  <a:headEnd type="oval" w="med" len="med"/>
                  <a:tailEnd type="oval" w="med" len="med"/>
                </a:ln>
              </p:spPr>
            </p:cxnSp>
          </p:grpSp>
        </p:grp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6_1"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7"/>
          <p:cNvSpPr/>
          <p:nvPr/>
        </p:nvSpPr>
        <p:spPr>
          <a:xfrm rot="-5400000">
            <a:off x="4390200" y="377100"/>
            <a:ext cx="376200" cy="9156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190" name="Google Shape;190;p7"/>
          <p:cNvGrpSpPr/>
          <p:nvPr/>
        </p:nvGrpSpPr>
        <p:grpSpPr>
          <a:xfrm>
            <a:off x="-934911" y="-1478077"/>
            <a:ext cx="11800484" cy="7136622"/>
            <a:chOff x="-934911" y="-1478077"/>
            <a:chExt cx="11800484" cy="7136622"/>
          </a:xfrm>
        </p:grpSpPr>
        <p:grpSp>
          <p:nvGrpSpPr>
            <p:cNvPr id="191" name="Google Shape;191;p7"/>
            <p:cNvGrpSpPr/>
            <p:nvPr/>
          </p:nvGrpSpPr>
          <p:grpSpPr>
            <a:xfrm rot="4714460" flipH="1">
              <a:off x="-1378417" y="2389748"/>
              <a:ext cx="3887952" cy="2275853"/>
              <a:chOff x="-261772" y="3258909"/>
              <a:chExt cx="3887882" cy="2275812"/>
            </a:xfrm>
          </p:grpSpPr>
          <p:grpSp>
            <p:nvGrpSpPr>
              <p:cNvPr id="192" name="Google Shape;192;p7"/>
              <p:cNvGrpSpPr/>
              <p:nvPr/>
            </p:nvGrpSpPr>
            <p:grpSpPr>
              <a:xfrm>
                <a:off x="-261772" y="3378432"/>
                <a:ext cx="3887882" cy="2156289"/>
                <a:chOff x="-261772" y="3378432"/>
                <a:chExt cx="3887882" cy="2156289"/>
              </a:xfrm>
            </p:grpSpPr>
            <p:sp>
              <p:nvSpPr>
                <p:cNvPr id="193" name="Google Shape;193;p7"/>
                <p:cNvSpPr/>
                <p:nvPr/>
              </p:nvSpPr>
              <p:spPr>
                <a:xfrm rot="-965601">
                  <a:off x="-214079" y="3517795"/>
                  <a:ext cx="1075637" cy="496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026" h="19847" extrusionOk="0">
                      <a:moveTo>
                        <a:pt x="0" y="0"/>
                      </a:moveTo>
                      <a:lnTo>
                        <a:pt x="3187" y="10576"/>
                      </a:lnTo>
                      <a:lnTo>
                        <a:pt x="26221" y="19413"/>
                      </a:lnTo>
                      <a:lnTo>
                        <a:pt x="31871" y="14777"/>
                      </a:lnTo>
                      <a:lnTo>
                        <a:pt x="43026" y="19847"/>
                      </a:lnTo>
                    </a:path>
                  </a:pathLst>
                </a:custGeom>
                <a:noFill/>
                <a:ln w="9525" cap="flat" cmpd="sng">
                  <a:solidFill>
                    <a:schemeClr val="accent2"/>
                  </a:solidFill>
                  <a:prstDash val="solid"/>
                  <a:round/>
                  <a:headEnd type="oval" w="med" len="med"/>
                  <a:tailEnd type="oval" w="med" len="med"/>
                </a:ln>
              </p:spPr>
            </p:sp>
            <p:sp>
              <p:nvSpPr>
                <p:cNvPr id="194" name="Google Shape;194;p7"/>
                <p:cNvSpPr/>
                <p:nvPr/>
              </p:nvSpPr>
              <p:spPr>
                <a:xfrm>
                  <a:off x="1004600" y="3756758"/>
                  <a:ext cx="436892" cy="8218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24" h="21295" extrusionOk="0">
                      <a:moveTo>
                        <a:pt x="1883" y="0"/>
                      </a:moveTo>
                      <a:lnTo>
                        <a:pt x="12024" y="12603"/>
                      </a:lnTo>
                      <a:lnTo>
                        <a:pt x="0" y="21295"/>
                      </a:lnTo>
                    </a:path>
                  </a:pathLst>
                </a:custGeom>
                <a:noFill/>
                <a:ln w="9525" cap="flat" cmpd="sng">
                  <a:solidFill>
                    <a:schemeClr val="accent2"/>
                  </a:solidFill>
                  <a:prstDash val="solid"/>
                  <a:round/>
                  <a:headEnd type="oval" w="med" len="med"/>
                  <a:tailEnd type="oval" w="med" len="med"/>
                </a:ln>
              </p:spPr>
            </p:sp>
            <p:sp>
              <p:nvSpPr>
                <p:cNvPr id="195" name="Google Shape;195;p7"/>
                <p:cNvSpPr/>
                <p:nvPr/>
              </p:nvSpPr>
              <p:spPr>
                <a:xfrm rot="-3569296">
                  <a:off x="867551" y="4917838"/>
                  <a:ext cx="956097" cy="2209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45" h="8837" extrusionOk="0">
                      <a:moveTo>
                        <a:pt x="0" y="2897"/>
                      </a:moveTo>
                      <a:lnTo>
                        <a:pt x="11300" y="8837"/>
                      </a:lnTo>
                      <a:lnTo>
                        <a:pt x="38245" y="0"/>
                      </a:lnTo>
                    </a:path>
                  </a:pathLst>
                </a:custGeom>
                <a:noFill/>
                <a:ln w="9525" cap="flat" cmpd="sng">
                  <a:solidFill>
                    <a:schemeClr val="accent2"/>
                  </a:solidFill>
                  <a:prstDash val="solid"/>
                  <a:round/>
                  <a:headEnd type="oval" w="med" len="med"/>
                  <a:tailEnd type="oval" w="med" len="med"/>
                </a:ln>
              </p:spPr>
            </p:sp>
            <p:sp>
              <p:nvSpPr>
                <p:cNvPr id="196" name="Google Shape;196;p7"/>
                <p:cNvSpPr/>
                <p:nvPr/>
              </p:nvSpPr>
              <p:spPr>
                <a:xfrm rot="-9332964">
                  <a:off x="1745843" y="4919910"/>
                  <a:ext cx="1767339" cy="2607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695" h="10430" extrusionOk="0">
                      <a:moveTo>
                        <a:pt x="0" y="0"/>
                      </a:moveTo>
                      <a:lnTo>
                        <a:pt x="15356" y="7678"/>
                      </a:lnTo>
                      <a:lnTo>
                        <a:pt x="25062" y="5070"/>
                      </a:lnTo>
                      <a:lnTo>
                        <a:pt x="36216" y="10430"/>
                      </a:lnTo>
                      <a:lnTo>
                        <a:pt x="70695" y="145"/>
                      </a:lnTo>
                    </a:path>
                  </a:pathLst>
                </a:custGeom>
                <a:noFill/>
                <a:ln w="9525" cap="flat" cmpd="sng">
                  <a:solidFill>
                    <a:schemeClr val="accent2"/>
                  </a:solidFill>
                  <a:prstDash val="solid"/>
                  <a:round/>
                  <a:headEnd type="oval" w="med" len="med"/>
                  <a:tailEnd type="oval" w="med" len="med"/>
                </a:ln>
              </p:spPr>
            </p:sp>
            <p:sp>
              <p:nvSpPr>
                <p:cNvPr id="197" name="Google Shape;197;p7"/>
                <p:cNvSpPr/>
                <p:nvPr/>
              </p:nvSpPr>
              <p:spPr>
                <a:xfrm rot="-9332964">
                  <a:off x="1649625" y="4747941"/>
                  <a:ext cx="1995509" cy="3404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822" h="13618" extrusionOk="0">
                      <a:moveTo>
                        <a:pt x="0" y="0"/>
                      </a:moveTo>
                      <a:lnTo>
                        <a:pt x="21151" y="11300"/>
                      </a:lnTo>
                      <a:lnTo>
                        <a:pt x="36217" y="7823"/>
                      </a:lnTo>
                      <a:lnTo>
                        <a:pt x="48096" y="13618"/>
                      </a:lnTo>
                      <a:lnTo>
                        <a:pt x="79822" y="5216"/>
                      </a:lnTo>
                    </a:path>
                  </a:pathLst>
                </a:custGeom>
                <a:noFill/>
                <a:ln w="9525" cap="flat" cmpd="sng">
                  <a:solidFill>
                    <a:schemeClr val="accent2"/>
                  </a:solidFill>
                  <a:prstDash val="solid"/>
                  <a:round/>
                  <a:headEnd type="oval" w="med" len="med"/>
                  <a:tailEnd type="oval" w="med" len="med"/>
                </a:ln>
              </p:spPr>
            </p:sp>
          </p:grpSp>
          <p:grpSp>
            <p:nvGrpSpPr>
              <p:cNvPr id="198" name="Google Shape;198;p7"/>
              <p:cNvGrpSpPr/>
              <p:nvPr/>
            </p:nvGrpSpPr>
            <p:grpSpPr>
              <a:xfrm>
                <a:off x="62158" y="3258909"/>
                <a:ext cx="487950" cy="452825"/>
                <a:chOff x="775496" y="4459609"/>
                <a:chExt cx="487950" cy="452825"/>
              </a:xfrm>
            </p:grpSpPr>
            <p:sp>
              <p:nvSpPr>
                <p:cNvPr id="199" name="Google Shape;199;p7"/>
                <p:cNvSpPr/>
                <p:nvPr/>
              </p:nvSpPr>
              <p:spPr>
                <a:xfrm>
                  <a:off x="775496" y="4662584"/>
                  <a:ext cx="487950" cy="249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18" h="9994" extrusionOk="0">
                      <a:moveTo>
                        <a:pt x="0" y="0"/>
                      </a:moveTo>
                      <a:lnTo>
                        <a:pt x="19518" y="9994"/>
                      </a:lnTo>
                    </a:path>
                  </a:pathLst>
                </a:custGeom>
                <a:noFill/>
                <a:ln w="9525" cap="flat" cmpd="sng">
                  <a:solidFill>
                    <a:schemeClr val="accent2"/>
                  </a:solidFill>
                  <a:prstDash val="solid"/>
                  <a:round/>
                  <a:headEnd type="oval" w="med" len="med"/>
                  <a:tailEnd type="oval" w="med" len="med"/>
                </a:ln>
              </p:spPr>
            </p:sp>
            <p:cxnSp>
              <p:nvCxnSpPr>
                <p:cNvPr id="200" name="Google Shape;200;p7"/>
                <p:cNvCxnSpPr/>
                <p:nvPr/>
              </p:nvCxnSpPr>
              <p:spPr>
                <a:xfrm rot="10800000" flipH="1">
                  <a:off x="1005146" y="4459609"/>
                  <a:ext cx="171900" cy="3279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oval" w="med" len="med"/>
                </a:ln>
              </p:spPr>
            </p:cxnSp>
          </p:grpSp>
        </p:grpSp>
        <p:grpSp>
          <p:nvGrpSpPr>
            <p:cNvPr id="201" name="Google Shape;201;p7"/>
            <p:cNvGrpSpPr/>
            <p:nvPr/>
          </p:nvGrpSpPr>
          <p:grpSpPr>
            <a:xfrm rot="-7697736" flipH="1">
              <a:off x="7068325" y="-463954"/>
              <a:ext cx="3636553" cy="2171573"/>
              <a:chOff x="-66338" y="3258909"/>
              <a:chExt cx="3636664" cy="2171639"/>
            </a:xfrm>
          </p:grpSpPr>
          <p:grpSp>
            <p:nvGrpSpPr>
              <p:cNvPr id="202" name="Google Shape;202;p7"/>
              <p:cNvGrpSpPr/>
              <p:nvPr/>
            </p:nvGrpSpPr>
            <p:grpSpPr>
              <a:xfrm>
                <a:off x="-66338" y="3408538"/>
                <a:ext cx="3636664" cy="2022010"/>
                <a:chOff x="-66338" y="3408538"/>
                <a:chExt cx="3636664" cy="2022010"/>
              </a:xfrm>
            </p:grpSpPr>
            <p:sp>
              <p:nvSpPr>
                <p:cNvPr id="203" name="Google Shape;203;p7"/>
                <p:cNvSpPr/>
                <p:nvPr/>
              </p:nvSpPr>
              <p:spPr>
                <a:xfrm rot="-965601">
                  <a:off x="-18645" y="3547901"/>
                  <a:ext cx="1075637" cy="496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026" h="19847" extrusionOk="0">
                      <a:moveTo>
                        <a:pt x="0" y="0"/>
                      </a:moveTo>
                      <a:lnTo>
                        <a:pt x="3187" y="10576"/>
                      </a:lnTo>
                      <a:lnTo>
                        <a:pt x="26221" y="19413"/>
                      </a:lnTo>
                      <a:lnTo>
                        <a:pt x="31871" y="14777"/>
                      </a:lnTo>
                      <a:lnTo>
                        <a:pt x="43026" y="19847"/>
                      </a:lnTo>
                    </a:path>
                  </a:pathLst>
                </a:custGeom>
                <a:noFill/>
                <a:ln w="9525" cap="flat" cmpd="sng">
                  <a:solidFill>
                    <a:schemeClr val="accent2"/>
                  </a:solidFill>
                  <a:prstDash val="solid"/>
                  <a:round/>
                  <a:headEnd type="oval" w="med" len="med"/>
                  <a:tailEnd type="oval" w="med" len="med"/>
                </a:ln>
              </p:spPr>
            </p:sp>
            <p:sp>
              <p:nvSpPr>
                <p:cNvPr id="204" name="Google Shape;204;p7"/>
                <p:cNvSpPr/>
                <p:nvPr/>
              </p:nvSpPr>
              <p:spPr>
                <a:xfrm>
                  <a:off x="1140908" y="3756743"/>
                  <a:ext cx="300600" cy="53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24" h="21295" extrusionOk="0">
                      <a:moveTo>
                        <a:pt x="1883" y="0"/>
                      </a:moveTo>
                      <a:lnTo>
                        <a:pt x="12024" y="12603"/>
                      </a:lnTo>
                      <a:lnTo>
                        <a:pt x="0" y="21295"/>
                      </a:lnTo>
                    </a:path>
                  </a:pathLst>
                </a:custGeom>
                <a:noFill/>
                <a:ln w="9525" cap="flat" cmpd="sng">
                  <a:solidFill>
                    <a:schemeClr val="accent2"/>
                  </a:solidFill>
                  <a:prstDash val="solid"/>
                  <a:round/>
                  <a:headEnd type="oval" w="med" len="med"/>
                  <a:tailEnd type="oval" w="med" len="med"/>
                </a:ln>
              </p:spPr>
            </p:sp>
            <p:sp>
              <p:nvSpPr>
                <p:cNvPr id="205" name="Google Shape;205;p7"/>
                <p:cNvSpPr/>
                <p:nvPr/>
              </p:nvSpPr>
              <p:spPr>
                <a:xfrm rot="1397152">
                  <a:off x="1686060" y="4210779"/>
                  <a:ext cx="956079" cy="2209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45" h="8837" extrusionOk="0">
                      <a:moveTo>
                        <a:pt x="0" y="2897"/>
                      </a:moveTo>
                      <a:lnTo>
                        <a:pt x="11300" y="8837"/>
                      </a:lnTo>
                      <a:lnTo>
                        <a:pt x="38245" y="0"/>
                      </a:lnTo>
                    </a:path>
                  </a:pathLst>
                </a:custGeom>
                <a:noFill/>
                <a:ln w="9525" cap="flat" cmpd="sng">
                  <a:solidFill>
                    <a:schemeClr val="accent2"/>
                  </a:solidFill>
                  <a:prstDash val="solid"/>
                  <a:round/>
                  <a:headEnd type="oval" w="med" len="med"/>
                  <a:tailEnd type="oval" w="med" len="med"/>
                </a:ln>
              </p:spPr>
            </p:sp>
            <p:sp>
              <p:nvSpPr>
                <p:cNvPr id="206" name="Google Shape;206;p7"/>
                <p:cNvSpPr/>
                <p:nvPr/>
              </p:nvSpPr>
              <p:spPr>
                <a:xfrm rot="-9332964">
                  <a:off x="520811" y="4521615"/>
                  <a:ext cx="1767339" cy="2607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695" h="10430" extrusionOk="0">
                      <a:moveTo>
                        <a:pt x="0" y="0"/>
                      </a:moveTo>
                      <a:lnTo>
                        <a:pt x="15356" y="7678"/>
                      </a:lnTo>
                      <a:lnTo>
                        <a:pt x="25062" y="5070"/>
                      </a:lnTo>
                      <a:lnTo>
                        <a:pt x="36216" y="10430"/>
                      </a:lnTo>
                      <a:lnTo>
                        <a:pt x="70695" y="145"/>
                      </a:lnTo>
                    </a:path>
                  </a:pathLst>
                </a:custGeom>
                <a:noFill/>
                <a:ln w="9525" cap="flat" cmpd="sng">
                  <a:solidFill>
                    <a:schemeClr val="accent2"/>
                  </a:solidFill>
                  <a:prstDash val="solid"/>
                  <a:round/>
                  <a:headEnd type="oval" w="med" len="med"/>
                  <a:tailEnd type="oval" w="med" len="med"/>
                </a:ln>
              </p:spPr>
            </p:sp>
            <p:sp>
              <p:nvSpPr>
                <p:cNvPr id="207" name="Google Shape;207;p7"/>
                <p:cNvSpPr/>
                <p:nvPr/>
              </p:nvSpPr>
              <p:spPr>
                <a:xfrm rot="-9332964">
                  <a:off x="1593841" y="4692392"/>
                  <a:ext cx="1995509" cy="3404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822" h="13618" extrusionOk="0">
                      <a:moveTo>
                        <a:pt x="0" y="0"/>
                      </a:moveTo>
                      <a:lnTo>
                        <a:pt x="21151" y="11300"/>
                      </a:lnTo>
                      <a:lnTo>
                        <a:pt x="36217" y="7823"/>
                      </a:lnTo>
                      <a:lnTo>
                        <a:pt x="48096" y="13618"/>
                      </a:lnTo>
                      <a:lnTo>
                        <a:pt x="79822" y="5216"/>
                      </a:lnTo>
                    </a:path>
                  </a:pathLst>
                </a:custGeom>
                <a:noFill/>
                <a:ln w="9525" cap="flat" cmpd="sng">
                  <a:solidFill>
                    <a:schemeClr val="accent2"/>
                  </a:solidFill>
                  <a:prstDash val="solid"/>
                  <a:round/>
                  <a:headEnd type="oval" w="med" len="med"/>
                  <a:tailEnd type="oval" w="med" len="med"/>
                </a:ln>
              </p:spPr>
            </p:sp>
          </p:grpSp>
          <p:grpSp>
            <p:nvGrpSpPr>
              <p:cNvPr id="208" name="Google Shape;208;p7"/>
              <p:cNvGrpSpPr/>
              <p:nvPr/>
            </p:nvGrpSpPr>
            <p:grpSpPr>
              <a:xfrm>
                <a:off x="62158" y="3258909"/>
                <a:ext cx="487950" cy="452825"/>
                <a:chOff x="775496" y="4459609"/>
                <a:chExt cx="487950" cy="452825"/>
              </a:xfrm>
            </p:grpSpPr>
            <p:sp>
              <p:nvSpPr>
                <p:cNvPr id="209" name="Google Shape;209;p7"/>
                <p:cNvSpPr/>
                <p:nvPr/>
              </p:nvSpPr>
              <p:spPr>
                <a:xfrm>
                  <a:off x="775496" y="4662584"/>
                  <a:ext cx="487950" cy="249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18" h="9994" extrusionOk="0">
                      <a:moveTo>
                        <a:pt x="0" y="0"/>
                      </a:moveTo>
                      <a:lnTo>
                        <a:pt x="19518" y="9994"/>
                      </a:lnTo>
                    </a:path>
                  </a:pathLst>
                </a:custGeom>
                <a:noFill/>
                <a:ln w="9525" cap="flat" cmpd="sng">
                  <a:solidFill>
                    <a:schemeClr val="accent2"/>
                  </a:solidFill>
                  <a:prstDash val="solid"/>
                  <a:round/>
                  <a:headEnd type="oval" w="med" len="med"/>
                  <a:tailEnd type="oval" w="med" len="med"/>
                </a:ln>
              </p:spPr>
            </p:sp>
            <p:cxnSp>
              <p:nvCxnSpPr>
                <p:cNvPr id="210" name="Google Shape;210;p7"/>
                <p:cNvCxnSpPr/>
                <p:nvPr/>
              </p:nvCxnSpPr>
              <p:spPr>
                <a:xfrm rot="10800000" flipH="1">
                  <a:off x="1005146" y="4459609"/>
                  <a:ext cx="171900" cy="3279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oval" w="med" len="med"/>
                </a:ln>
              </p:spPr>
            </p:cxnSp>
          </p:grpSp>
        </p:grpSp>
      </p:grpSp>
      <p:sp>
        <p:nvSpPr>
          <p:cNvPr id="211" name="Google Shape;211;p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 b="0">
                <a:latin typeface="Poppins ExtraBold"/>
                <a:ea typeface="Poppins ExtraBold"/>
                <a:cs typeface="Poppins ExtraBold"/>
                <a:sym typeface="Poppins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p7"/>
          <p:cNvSpPr txBox="1">
            <a:spLocks noGrp="1"/>
          </p:cNvSpPr>
          <p:nvPr>
            <p:ph type="subTitle" idx="1"/>
          </p:nvPr>
        </p:nvSpPr>
        <p:spPr>
          <a:xfrm>
            <a:off x="961354" y="2827950"/>
            <a:ext cx="2305500" cy="8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Karla"/>
                <a:ea typeface="Karla"/>
                <a:cs typeface="Karla"/>
                <a:sym typeface="Karl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13" name="Google Shape;213;p7"/>
          <p:cNvSpPr txBox="1">
            <a:spLocks noGrp="1"/>
          </p:cNvSpPr>
          <p:nvPr>
            <p:ph type="subTitle" idx="2"/>
          </p:nvPr>
        </p:nvSpPr>
        <p:spPr>
          <a:xfrm>
            <a:off x="3419247" y="2827950"/>
            <a:ext cx="2305500" cy="8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Karla"/>
                <a:ea typeface="Karla"/>
                <a:cs typeface="Karla"/>
                <a:sym typeface="Karl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14" name="Google Shape;214;p7"/>
          <p:cNvSpPr txBox="1">
            <a:spLocks noGrp="1"/>
          </p:cNvSpPr>
          <p:nvPr>
            <p:ph type="subTitle" idx="3"/>
          </p:nvPr>
        </p:nvSpPr>
        <p:spPr>
          <a:xfrm>
            <a:off x="5877146" y="2827950"/>
            <a:ext cx="2305500" cy="8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Karla"/>
                <a:ea typeface="Karla"/>
                <a:cs typeface="Karla"/>
                <a:sym typeface="Karl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15" name="Google Shape;215;p7"/>
          <p:cNvSpPr txBox="1">
            <a:spLocks noGrp="1"/>
          </p:cNvSpPr>
          <p:nvPr>
            <p:ph type="subTitle" idx="4"/>
          </p:nvPr>
        </p:nvSpPr>
        <p:spPr>
          <a:xfrm>
            <a:off x="961354" y="2507875"/>
            <a:ext cx="23055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Poppins"/>
              <a:buNone/>
              <a:defRPr sz="1800" b="1">
                <a:latin typeface="Poppins"/>
                <a:ea typeface="Poppins"/>
                <a:cs typeface="Poppins"/>
                <a:sym typeface="Poppi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oppins"/>
              <a:buNone/>
              <a:defRPr sz="2400" b="1">
                <a:latin typeface="Poppins"/>
                <a:ea typeface="Poppins"/>
                <a:cs typeface="Poppins"/>
                <a:sym typeface="Poppins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oppins"/>
              <a:buNone/>
              <a:defRPr sz="2400" b="1">
                <a:latin typeface="Poppins"/>
                <a:ea typeface="Poppins"/>
                <a:cs typeface="Poppins"/>
                <a:sym typeface="Poppins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oppins"/>
              <a:buNone/>
              <a:defRPr sz="2400" b="1">
                <a:latin typeface="Poppins"/>
                <a:ea typeface="Poppins"/>
                <a:cs typeface="Poppins"/>
                <a:sym typeface="Poppin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oppins"/>
              <a:buNone/>
              <a:defRPr sz="2400" b="1">
                <a:latin typeface="Poppins"/>
                <a:ea typeface="Poppins"/>
                <a:cs typeface="Poppins"/>
                <a:sym typeface="Poppin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oppins"/>
              <a:buNone/>
              <a:defRPr sz="2400" b="1">
                <a:latin typeface="Poppins"/>
                <a:ea typeface="Poppins"/>
                <a:cs typeface="Poppins"/>
                <a:sym typeface="Poppin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oppins"/>
              <a:buNone/>
              <a:defRPr sz="2400" b="1">
                <a:latin typeface="Poppins"/>
                <a:ea typeface="Poppins"/>
                <a:cs typeface="Poppins"/>
                <a:sym typeface="Poppin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oppins"/>
              <a:buNone/>
              <a:defRPr sz="2400" b="1">
                <a:latin typeface="Poppins"/>
                <a:ea typeface="Poppins"/>
                <a:cs typeface="Poppins"/>
                <a:sym typeface="Poppin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oppins"/>
              <a:buNone/>
              <a:defRPr sz="2400" b="1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216" name="Google Shape;216;p7"/>
          <p:cNvSpPr txBox="1">
            <a:spLocks noGrp="1"/>
          </p:cNvSpPr>
          <p:nvPr>
            <p:ph type="subTitle" idx="5"/>
          </p:nvPr>
        </p:nvSpPr>
        <p:spPr>
          <a:xfrm>
            <a:off x="3419247" y="2507875"/>
            <a:ext cx="23055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Poppins"/>
              <a:buNone/>
              <a:defRPr sz="1800" b="1">
                <a:latin typeface="Poppins"/>
                <a:ea typeface="Poppins"/>
                <a:cs typeface="Poppins"/>
                <a:sym typeface="Poppi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oppins"/>
              <a:buNone/>
              <a:defRPr sz="2400" b="1">
                <a:latin typeface="Poppins"/>
                <a:ea typeface="Poppins"/>
                <a:cs typeface="Poppins"/>
                <a:sym typeface="Poppins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oppins"/>
              <a:buNone/>
              <a:defRPr sz="2400" b="1">
                <a:latin typeface="Poppins"/>
                <a:ea typeface="Poppins"/>
                <a:cs typeface="Poppins"/>
                <a:sym typeface="Poppins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oppins"/>
              <a:buNone/>
              <a:defRPr sz="2400" b="1">
                <a:latin typeface="Poppins"/>
                <a:ea typeface="Poppins"/>
                <a:cs typeface="Poppins"/>
                <a:sym typeface="Poppin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oppins"/>
              <a:buNone/>
              <a:defRPr sz="2400" b="1">
                <a:latin typeface="Poppins"/>
                <a:ea typeface="Poppins"/>
                <a:cs typeface="Poppins"/>
                <a:sym typeface="Poppin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oppins"/>
              <a:buNone/>
              <a:defRPr sz="2400" b="1">
                <a:latin typeface="Poppins"/>
                <a:ea typeface="Poppins"/>
                <a:cs typeface="Poppins"/>
                <a:sym typeface="Poppin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oppins"/>
              <a:buNone/>
              <a:defRPr sz="2400" b="1">
                <a:latin typeface="Poppins"/>
                <a:ea typeface="Poppins"/>
                <a:cs typeface="Poppins"/>
                <a:sym typeface="Poppin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oppins"/>
              <a:buNone/>
              <a:defRPr sz="2400" b="1">
                <a:latin typeface="Poppins"/>
                <a:ea typeface="Poppins"/>
                <a:cs typeface="Poppins"/>
                <a:sym typeface="Poppin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oppins"/>
              <a:buNone/>
              <a:defRPr sz="2400" b="1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217" name="Google Shape;217;p7"/>
          <p:cNvSpPr txBox="1">
            <a:spLocks noGrp="1"/>
          </p:cNvSpPr>
          <p:nvPr>
            <p:ph type="subTitle" idx="6"/>
          </p:nvPr>
        </p:nvSpPr>
        <p:spPr>
          <a:xfrm>
            <a:off x="5877146" y="2507875"/>
            <a:ext cx="23055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Poppins"/>
              <a:buNone/>
              <a:defRPr sz="1800" b="1">
                <a:latin typeface="Poppins"/>
                <a:ea typeface="Poppins"/>
                <a:cs typeface="Poppins"/>
                <a:sym typeface="Poppi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oppins"/>
              <a:buNone/>
              <a:defRPr sz="2400" b="1">
                <a:latin typeface="Poppins"/>
                <a:ea typeface="Poppins"/>
                <a:cs typeface="Poppins"/>
                <a:sym typeface="Poppins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oppins"/>
              <a:buNone/>
              <a:defRPr sz="2400" b="1">
                <a:latin typeface="Poppins"/>
                <a:ea typeface="Poppins"/>
                <a:cs typeface="Poppins"/>
                <a:sym typeface="Poppins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oppins"/>
              <a:buNone/>
              <a:defRPr sz="2400" b="1">
                <a:latin typeface="Poppins"/>
                <a:ea typeface="Poppins"/>
                <a:cs typeface="Poppins"/>
                <a:sym typeface="Poppin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oppins"/>
              <a:buNone/>
              <a:defRPr sz="2400" b="1">
                <a:latin typeface="Poppins"/>
                <a:ea typeface="Poppins"/>
                <a:cs typeface="Poppins"/>
                <a:sym typeface="Poppin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oppins"/>
              <a:buNone/>
              <a:defRPr sz="2400" b="1">
                <a:latin typeface="Poppins"/>
                <a:ea typeface="Poppins"/>
                <a:cs typeface="Poppins"/>
                <a:sym typeface="Poppin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oppins"/>
              <a:buNone/>
              <a:defRPr sz="2400" b="1">
                <a:latin typeface="Poppins"/>
                <a:ea typeface="Poppins"/>
                <a:cs typeface="Poppins"/>
                <a:sym typeface="Poppin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oppins"/>
              <a:buNone/>
              <a:defRPr sz="2400" b="1">
                <a:latin typeface="Poppins"/>
                <a:ea typeface="Poppins"/>
                <a:cs typeface="Poppins"/>
                <a:sym typeface="Poppin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oppins"/>
              <a:buNone/>
              <a:defRPr sz="2400" b="1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218" name="Google Shape;218;p7"/>
          <p:cNvSpPr/>
          <p:nvPr/>
        </p:nvSpPr>
        <p:spPr>
          <a:xfrm>
            <a:off x="561600" y="381100"/>
            <a:ext cx="158400" cy="158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219" name="Google Shape;219;p7"/>
          <p:cNvGrpSpPr/>
          <p:nvPr/>
        </p:nvGrpSpPr>
        <p:grpSpPr>
          <a:xfrm rot="521004">
            <a:off x="-296505" y="3954011"/>
            <a:ext cx="1461593" cy="1058589"/>
            <a:chOff x="3234551" y="1124475"/>
            <a:chExt cx="2884487" cy="2089150"/>
          </a:xfrm>
        </p:grpSpPr>
        <p:sp>
          <p:nvSpPr>
            <p:cNvPr id="220" name="Google Shape;220;p7"/>
            <p:cNvSpPr/>
            <p:nvPr/>
          </p:nvSpPr>
          <p:spPr>
            <a:xfrm>
              <a:off x="3426638" y="1759475"/>
              <a:ext cx="608013" cy="984250"/>
            </a:xfrm>
            <a:custGeom>
              <a:avLst/>
              <a:gdLst/>
              <a:ahLst/>
              <a:cxnLst/>
              <a:rect l="l" t="t" r="r" b="b"/>
              <a:pathLst>
                <a:path w="247" h="400" extrusionOk="0">
                  <a:moveTo>
                    <a:pt x="6" y="400"/>
                  </a:moveTo>
                  <a:cubicBezTo>
                    <a:pt x="0" y="298"/>
                    <a:pt x="13" y="158"/>
                    <a:pt x="112" y="67"/>
                  </a:cubicBezTo>
                  <a:cubicBezTo>
                    <a:pt x="173" y="11"/>
                    <a:pt x="236" y="0"/>
                    <a:pt x="239" y="0"/>
                  </a:cubicBezTo>
                  <a:cubicBezTo>
                    <a:pt x="247" y="50"/>
                    <a:pt x="247" y="50"/>
                    <a:pt x="247" y="50"/>
                  </a:cubicBezTo>
                  <a:cubicBezTo>
                    <a:pt x="243" y="25"/>
                    <a:pt x="243" y="25"/>
                    <a:pt x="243" y="25"/>
                  </a:cubicBezTo>
                  <a:cubicBezTo>
                    <a:pt x="247" y="50"/>
                    <a:pt x="247" y="50"/>
                    <a:pt x="247" y="50"/>
                  </a:cubicBezTo>
                  <a:cubicBezTo>
                    <a:pt x="238" y="51"/>
                    <a:pt x="38" y="88"/>
                    <a:pt x="56" y="397"/>
                  </a:cubicBezTo>
                  <a:lnTo>
                    <a:pt x="6" y="40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" name="Google Shape;221;p7"/>
            <p:cNvSpPr/>
            <p:nvPr/>
          </p:nvSpPr>
          <p:spPr>
            <a:xfrm>
              <a:off x="3234551" y="1881713"/>
              <a:ext cx="512763" cy="944563"/>
            </a:xfrm>
            <a:custGeom>
              <a:avLst/>
              <a:gdLst/>
              <a:ahLst/>
              <a:cxnLst/>
              <a:rect l="l" t="t" r="r" b="b"/>
              <a:pathLst>
                <a:path w="208" h="384" extrusionOk="0">
                  <a:moveTo>
                    <a:pt x="205" y="157"/>
                  </a:moveTo>
                  <a:cubicBezTo>
                    <a:pt x="127" y="11"/>
                    <a:pt x="127" y="11"/>
                    <a:pt x="127" y="11"/>
                  </a:cubicBezTo>
                  <a:cubicBezTo>
                    <a:pt x="121" y="0"/>
                    <a:pt x="105" y="1"/>
                    <a:pt x="101" y="12"/>
                  </a:cubicBezTo>
                  <a:cubicBezTo>
                    <a:pt x="70" y="85"/>
                    <a:pt x="0" y="286"/>
                    <a:pt x="82" y="384"/>
                  </a:cubicBezTo>
                  <a:cubicBezTo>
                    <a:pt x="142" y="384"/>
                    <a:pt x="142" y="384"/>
                    <a:pt x="142" y="384"/>
                  </a:cubicBezTo>
                  <a:cubicBezTo>
                    <a:pt x="142" y="384"/>
                    <a:pt x="185" y="243"/>
                    <a:pt x="207" y="174"/>
                  </a:cubicBezTo>
                  <a:cubicBezTo>
                    <a:pt x="208" y="168"/>
                    <a:pt x="208" y="163"/>
                    <a:pt x="205" y="15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" name="Google Shape;222;p7"/>
            <p:cNvSpPr/>
            <p:nvPr/>
          </p:nvSpPr>
          <p:spPr>
            <a:xfrm>
              <a:off x="3359963" y="2826275"/>
              <a:ext cx="307975" cy="387350"/>
            </a:xfrm>
            <a:custGeom>
              <a:avLst/>
              <a:gdLst/>
              <a:ahLst/>
              <a:cxnLst/>
              <a:rect l="l" t="t" r="r" b="b"/>
              <a:pathLst>
                <a:path w="125" h="157" extrusionOk="0">
                  <a:moveTo>
                    <a:pt x="119" y="34"/>
                  </a:moveTo>
                  <a:cubicBezTo>
                    <a:pt x="90" y="0"/>
                    <a:pt x="90" y="0"/>
                    <a:pt x="90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1" y="0"/>
                    <a:pt x="0" y="15"/>
                    <a:pt x="8" y="99"/>
                  </a:cubicBezTo>
                  <a:cubicBezTo>
                    <a:pt x="14" y="157"/>
                    <a:pt x="81" y="156"/>
                    <a:pt x="111" y="152"/>
                  </a:cubicBezTo>
                  <a:cubicBezTo>
                    <a:pt x="119" y="151"/>
                    <a:pt x="125" y="144"/>
                    <a:pt x="125" y="135"/>
                  </a:cubicBezTo>
                  <a:cubicBezTo>
                    <a:pt x="125" y="126"/>
                    <a:pt x="117" y="118"/>
                    <a:pt x="107" y="119"/>
                  </a:cubicBezTo>
                  <a:cubicBezTo>
                    <a:pt x="85" y="121"/>
                    <a:pt x="51" y="117"/>
                    <a:pt x="51" y="76"/>
                  </a:cubicBezTo>
                  <a:cubicBezTo>
                    <a:pt x="51" y="41"/>
                    <a:pt x="80" y="52"/>
                    <a:pt x="98" y="61"/>
                  </a:cubicBezTo>
                  <a:cubicBezTo>
                    <a:pt x="105" y="65"/>
                    <a:pt x="114" y="63"/>
                    <a:pt x="119" y="57"/>
                  </a:cubicBezTo>
                  <a:cubicBezTo>
                    <a:pt x="125" y="50"/>
                    <a:pt x="125" y="41"/>
                    <a:pt x="119" y="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" name="Google Shape;223;p7"/>
            <p:cNvSpPr/>
            <p:nvPr/>
          </p:nvSpPr>
          <p:spPr>
            <a:xfrm>
              <a:off x="3502838" y="2142063"/>
              <a:ext cx="244475" cy="684213"/>
            </a:xfrm>
            <a:custGeom>
              <a:avLst/>
              <a:gdLst/>
              <a:ahLst/>
              <a:cxnLst/>
              <a:rect l="l" t="t" r="r" b="b"/>
              <a:pathLst>
                <a:path w="99" h="278" extrusionOk="0">
                  <a:moveTo>
                    <a:pt x="98" y="68"/>
                  </a:moveTo>
                  <a:cubicBezTo>
                    <a:pt x="99" y="62"/>
                    <a:pt x="99" y="57"/>
                    <a:pt x="96" y="51"/>
                  </a:cubicBezTo>
                  <a:cubicBezTo>
                    <a:pt x="69" y="0"/>
                    <a:pt x="69" y="0"/>
                    <a:pt x="69" y="0"/>
                  </a:cubicBezTo>
                  <a:cubicBezTo>
                    <a:pt x="3" y="83"/>
                    <a:pt x="0" y="278"/>
                    <a:pt x="0" y="278"/>
                  </a:cubicBezTo>
                  <a:cubicBezTo>
                    <a:pt x="0" y="278"/>
                    <a:pt x="0" y="278"/>
                    <a:pt x="0" y="278"/>
                  </a:cubicBezTo>
                  <a:cubicBezTo>
                    <a:pt x="33" y="278"/>
                    <a:pt x="33" y="278"/>
                    <a:pt x="33" y="278"/>
                  </a:cubicBezTo>
                  <a:cubicBezTo>
                    <a:pt x="33" y="278"/>
                    <a:pt x="76" y="137"/>
                    <a:pt x="98" y="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" name="Google Shape;224;p7"/>
            <p:cNvSpPr/>
            <p:nvPr/>
          </p:nvSpPr>
          <p:spPr>
            <a:xfrm>
              <a:off x="5318938" y="1759475"/>
              <a:ext cx="608013" cy="984250"/>
            </a:xfrm>
            <a:custGeom>
              <a:avLst/>
              <a:gdLst/>
              <a:ahLst/>
              <a:cxnLst/>
              <a:rect l="l" t="t" r="r" b="b"/>
              <a:pathLst>
                <a:path w="247" h="400" extrusionOk="0">
                  <a:moveTo>
                    <a:pt x="241" y="400"/>
                  </a:moveTo>
                  <a:cubicBezTo>
                    <a:pt x="190" y="397"/>
                    <a:pt x="190" y="397"/>
                    <a:pt x="190" y="397"/>
                  </a:cubicBezTo>
                  <a:cubicBezTo>
                    <a:pt x="209" y="88"/>
                    <a:pt x="8" y="51"/>
                    <a:pt x="0" y="5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10" y="0"/>
                    <a:pt x="74" y="11"/>
                    <a:pt x="134" y="67"/>
                  </a:cubicBezTo>
                  <a:cubicBezTo>
                    <a:pt x="233" y="158"/>
                    <a:pt x="247" y="298"/>
                    <a:pt x="241" y="40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" name="Google Shape;225;p7"/>
            <p:cNvSpPr/>
            <p:nvPr/>
          </p:nvSpPr>
          <p:spPr>
            <a:xfrm>
              <a:off x="5604688" y="1881713"/>
              <a:ext cx="514350" cy="944563"/>
            </a:xfrm>
            <a:custGeom>
              <a:avLst/>
              <a:gdLst/>
              <a:ahLst/>
              <a:cxnLst/>
              <a:rect l="l" t="t" r="r" b="b"/>
              <a:pathLst>
                <a:path w="209" h="384" extrusionOk="0">
                  <a:moveTo>
                    <a:pt x="3" y="157"/>
                  </a:moveTo>
                  <a:cubicBezTo>
                    <a:pt x="82" y="11"/>
                    <a:pt x="82" y="11"/>
                    <a:pt x="82" y="11"/>
                  </a:cubicBezTo>
                  <a:cubicBezTo>
                    <a:pt x="88" y="0"/>
                    <a:pt x="103" y="1"/>
                    <a:pt x="108" y="12"/>
                  </a:cubicBezTo>
                  <a:cubicBezTo>
                    <a:pt x="138" y="85"/>
                    <a:pt x="209" y="286"/>
                    <a:pt x="126" y="384"/>
                  </a:cubicBezTo>
                  <a:cubicBezTo>
                    <a:pt x="67" y="384"/>
                    <a:pt x="67" y="384"/>
                    <a:pt x="67" y="384"/>
                  </a:cubicBezTo>
                  <a:cubicBezTo>
                    <a:pt x="67" y="384"/>
                    <a:pt x="24" y="243"/>
                    <a:pt x="2" y="174"/>
                  </a:cubicBezTo>
                  <a:cubicBezTo>
                    <a:pt x="0" y="168"/>
                    <a:pt x="1" y="163"/>
                    <a:pt x="3" y="15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" name="Google Shape;226;p7"/>
            <p:cNvSpPr/>
            <p:nvPr/>
          </p:nvSpPr>
          <p:spPr>
            <a:xfrm>
              <a:off x="5682476" y="2826275"/>
              <a:ext cx="307975" cy="387350"/>
            </a:xfrm>
            <a:custGeom>
              <a:avLst/>
              <a:gdLst/>
              <a:ahLst/>
              <a:cxnLst/>
              <a:rect l="l" t="t" r="r" b="b"/>
              <a:pathLst>
                <a:path w="125" h="157" extrusionOk="0">
                  <a:moveTo>
                    <a:pt x="6" y="34"/>
                  </a:moveTo>
                  <a:cubicBezTo>
                    <a:pt x="36" y="0"/>
                    <a:pt x="36" y="0"/>
                    <a:pt x="36" y="0"/>
                  </a:cubicBezTo>
                  <a:cubicBezTo>
                    <a:pt x="95" y="0"/>
                    <a:pt x="95" y="0"/>
                    <a:pt x="95" y="0"/>
                  </a:cubicBezTo>
                  <a:cubicBezTo>
                    <a:pt x="95" y="0"/>
                    <a:pt x="125" y="15"/>
                    <a:pt x="117" y="99"/>
                  </a:cubicBezTo>
                  <a:cubicBezTo>
                    <a:pt x="112" y="157"/>
                    <a:pt x="45" y="156"/>
                    <a:pt x="15" y="152"/>
                  </a:cubicBezTo>
                  <a:cubicBezTo>
                    <a:pt x="6" y="151"/>
                    <a:pt x="0" y="144"/>
                    <a:pt x="0" y="135"/>
                  </a:cubicBezTo>
                  <a:cubicBezTo>
                    <a:pt x="0" y="126"/>
                    <a:pt x="9" y="118"/>
                    <a:pt x="18" y="119"/>
                  </a:cubicBezTo>
                  <a:cubicBezTo>
                    <a:pt x="40" y="121"/>
                    <a:pt x="75" y="117"/>
                    <a:pt x="75" y="76"/>
                  </a:cubicBezTo>
                  <a:cubicBezTo>
                    <a:pt x="75" y="41"/>
                    <a:pt x="45" y="52"/>
                    <a:pt x="28" y="61"/>
                  </a:cubicBezTo>
                  <a:cubicBezTo>
                    <a:pt x="21" y="65"/>
                    <a:pt x="12" y="63"/>
                    <a:pt x="6" y="57"/>
                  </a:cubicBezTo>
                  <a:cubicBezTo>
                    <a:pt x="1" y="50"/>
                    <a:pt x="1" y="41"/>
                    <a:pt x="6" y="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" name="Google Shape;227;p7"/>
            <p:cNvSpPr/>
            <p:nvPr/>
          </p:nvSpPr>
          <p:spPr>
            <a:xfrm>
              <a:off x="5604688" y="2142063"/>
              <a:ext cx="246063" cy="684213"/>
            </a:xfrm>
            <a:custGeom>
              <a:avLst/>
              <a:gdLst/>
              <a:ahLst/>
              <a:cxnLst/>
              <a:rect l="l" t="t" r="r" b="b"/>
              <a:pathLst>
                <a:path w="100" h="278" extrusionOk="0">
                  <a:moveTo>
                    <a:pt x="2" y="68"/>
                  </a:moveTo>
                  <a:cubicBezTo>
                    <a:pt x="0" y="62"/>
                    <a:pt x="1" y="57"/>
                    <a:pt x="3" y="51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96" y="83"/>
                    <a:pt x="100" y="278"/>
                    <a:pt x="100" y="278"/>
                  </a:cubicBezTo>
                  <a:cubicBezTo>
                    <a:pt x="100" y="278"/>
                    <a:pt x="100" y="278"/>
                    <a:pt x="100" y="278"/>
                  </a:cubicBezTo>
                  <a:cubicBezTo>
                    <a:pt x="67" y="278"/>
                    <a:pt x="67" y="278"/>
                    <a:pt x="67" y="278"/>
                  </a:cubicBezTo>
                  <a:cubicBezTo>
                    <a:pt x="67" y="278"/>
                    <a:pt x="24" y="137"/>
                    <a:pt x="2" y="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" name="Google Shape;228;p7"/>
            <p:cNvSpPr/>
            <p:nvPr/>
          </p:nvSpPr>
          <p:spPr>
            <a:xfrm>
              <a:off x="3923526" y="1124475"/>
              <a:ext cx="366713" cy="766763"/>
            </a:xfrm>
            <a:custGeom>
              <a:avLst/>
              <a:gdLst/>
              <a:ahLst/>
              <a:cxnLst/>
              <a:rect l="l" t="t" r="r" b="b"/>
              <a:pathLst>
                <a:path w="149" h="312" extrusionOk="0">
                  <a:moveTo>
                    <a:pt x="149" y="49"/>
                  </a:moveTo>
                  <a:cubicBezTo>
                    <a:pt x="127" y="62"/>
                    <a:pt x="107" y="77"/>
                    <a:pt x="89" y="95"/>
                  </a:cubicBezTo>
                  <a:cubicBezTo>
                    <a:pt x="34" y="151"/>
                    <a:pt x="0" y="227"/>
                    <a:pt x="0" y="312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24"/>
                    <a:pt x="37" y="0"/>
                    <a:pt x="70" y="14"/>
                  </a:cubicBezTo>
                  <a:lnTo>
                    <a:pt x="149" y="4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" name="Google Shape;229;p7"/>
            <p:cNvSpPr/>
            <p:nvPr/>
          </p:nvSpPr>
          <p:spPr>
            <a:xfrm>
              <a:off x="5060176" y="1124475"/>
              <a:ext cx="369888" cy="766763"/>
            </a:xfrm>
            <a:custGeom>
              <a:avLst/>
              <a:gdLst/>
              <a:ahLst/>
              <a:cxnLst/>
              <a:rect l="l" t="t" r="r" b="b"/>
              <a:pathLst>
                <a:path w="150" h="312" extrusionOk="0">
                  <a:moveTo>
                    <a:pt x="150" y="60"/>
                  </a:moveTo>
                  <a:cubicBezTo>
                    <a:pt x="150" y="312"/>
                    <a:pt x="150" y="312"/>
                    <a:pt x="150" y="312"/>
                  </a:cubicBezTo>
                  <a:cubicBezTo>
                    <a:pt x="150" y="200"/>
                    <a:pt x="90" y="102"/>
                    <a:pt x="0" y="49"/>
                  </a:cubicBezTo>
                  <a:cubicBezTo>
                    <a:pt x="80" y="14"/>
                    <a:pt x="80" y="14"/>
                    <a:pt x="80" y="14"/>
                  </a:cubicBezTo>
                  <a:cubicBezTo>
                    <a:pt x="113" y="0"/>
                    <a:pt x="150" y="24"/>
                    <a:pt x="150" y="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0" name="Google Shape;230;p7"/>
            <p:cNvSpPr/>
            <p:nvPr/>
          </p:nvSpPr>
          <p:spPr>
            <a:xfrm>
              <a:off x="3923526" y="1138763"/>
              <a:ext cx="1506537" cy="1154113"/>
            </a:xfrm>
            <a:custGeom>
              <a:avLst/>
              <a:gdLst/>
              <a:ahLst/>
              <a:cxnLst/>
              <a:rect l="l" t="t" r="r" b="b"/>
              <a:pathLst>
                <a:path w="612" h="469" extrusionOk="0">
                  <a:moveTo>
                    <a:pt x="612" y="469"/>
                  </a:moveTo>
                  <a:cubicBezTo>
                    <a:pt x="612" y="306"/>
                    <a:pt x="612" y="306"/>
                    <a:pt x="612" y="306"/>
                  </a:cubicBezTo>
                  <a:cubicBezTo>
                    <a:pt x="612" y="137"/>
                    <a:pt x="475" y="0"/>
                    <a:pt x="306" y="0"/>
                  </a:cubicBezTo>
                  <a:cubicBezTo>
                    <a:pt x="137" y="0"/>
                    <a:pt x="0" y="137"/>
                    <a:pt x="0" y="306"/>
                  </a:cubicBezTo>
                  <a:cubicBezTo>
                    <a:pt x="0" y="469"/>
                    <a:pt x="0" y="469"/>
                    <a:pt x="0" y="469"/>
                  </a:cubicBezTo>
                  <a:lnTo>
                    <a:pt x="612" y="46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" name="Google Shape;231;p7"/>
            <p:cNvSpPr/>
            <p:nvPr/>
          </p:nvSpPr>
          <p:spPr>
            <a:xfrm>
              <a:off x="3923526" y="2191275"/>
              <a:ext cx="1506537" cy="42863"/>
            </a:xfrm>
            <a:custGeom>
              <a:avLst/>
              <a:gdLst/>
              <a:ahLst/>
              <a:cxnLst/>
              <a:rect l="l" t="t" r="r" b="b"/>
              <a:pathLst>
                <a:path w="612" h="17" extrusionOk="0">
                  <a:moveTo>
                    <a:pt x="0" y="0"/>
                  </a:moveTo>
                  <a:cubicBezTo>
                    <a:pt x="0" y="6"/>
                    <a:pt x="0" y="12"/>
                    <a:pt x="0" y="17"/>
                  </a:cubicBezTo>
                  <a:cubicBezTo>
                    <a:pt x="612" y="17"/>
                    <a:pt x="612" y="17"/>
                    <a:pt x="612" y="17"/>
                  </a:cubicBezTo>
                  <a:cubicBezTo>
                    <a:pt x="612" y="12"/>
                    <a:pt x="612" y="6"/>
                    <a:pt x="611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" name="Google Shape;232;p7"/>
            <p:cNvSpPr/>
            <p:nvPr/>
          </p:nvSpPr>
          <p:spPr>
            <a:xfrm>
              <a:off x="4056876" y="1268938"/>
              <a:ext cx="1239900" cy="8127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" name="Google Shape;233;p7"/>
            <p:cNvSpPr/>
            <p:nvPr/>
          </p:nvSpPr>
          <p:spPr>
            <a:xfrm>
              <a:off x="3923526" y="2292875"/>
              <a:ext cx="1506537" cy="474663"/>
            </a:xfrm>
            <a:custGeom>
              <a:avLst/>
              <a:gdLst/>
              <a:ahLst/>
              <a:cxnLst/>
              <a:rect l="l" t="t" r="r" b="b"/>
              <a:pathLst>
                <a:path w="612" h="193" extrusionOk="0">
                  <a:moveTo>
                    <a:pt x="612" y="0"/>
                  </a:moveTo>
                  <a:cubicBezTo>
                    <a:pt x="612" y="107"/>
                    <a:pt x="475" y="193"/>
                    <a:pt x="306" y="193"/>
                  </a:cubicBezTo>
                  <a:cubicBezTo>
                    <a:pt x="137" y="193"/>
                    <a:pt x="0" y="107"/>
                    <a:pt x="0" y="0"/>
                  </a:cubicBezTo>
                  <a:lnTo>
                    <a:pt x="6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" name="Google Shape;234;p7"/>
            <p:cNvSpPr/>
            <p:nvPr/>
          </p:nvSpPr>
          <p:spPr>
            <a:xfrm>
              <a:off x="3923526" y="2292875"/>
              <a:ext cx="1506537" cy="77788"/>
            </a:xfrm>
            <a:custGeom>
              <a:avLst/>
              <a:gdLst/>
              <a:ahLst/>
              <a:cxnLst/>
              <a:rect l="l" t="t" r="r" b="b"/>
              <a:pathLst>
                <a:path w="612" h="32" extrusionOk="0">
                  <a:moveTo>
                    <a:pt x="608" y="32"/>
                  </a:moveTo>
                  <a:cubicBezTo>
                    <a:pt x="610" y="21"/>
                    <a:pt x="612" y="11"/>
                    <a:pt x="61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"/>
                    <a:pt x="1" y="21"/>
                    <a:pt x="4" y="32"/>
                  </a:cubicBezTo>
                  <a:lnTo>
                    <a:pt x="608" y="32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5" name="Google Shape;235;p7"/>
            <p:cNvSpPr/>
            <p:nvPr/>
          </p:nvSpPr>
          <p:spPr>
            <a:xfrm>
              <a:off x="4231501" y="1576913"/>
              <a:ext cx="206400" cy="3174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6" name="Google Shape;236;p7"/>
            <p:cNvSpPr/>
            <p:nvPr/>
          </p:nvSpPr>
          <p:spPr>
            <a:xfrm>
              <a:off x="4915713" y="1576913"/>
              <a:ext cx="203100" cy="3174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7" name="Google Shape;237;p7"/>
            <p:cNvSpPr/>
            <p:nvPr/>
          </p:nvSpPr>
          <p:spPr>
            <a:xfrm>
              <a:off x="4361676" y="2534175"/>
              <a:ext cx="630238" cy="233363"/>
            </a:xfrm>
            <a:custGeom>
              <a:avLst/>
              <a:gdLst/>
              <a:ahLst/>
              <a:cxnLst/>
              <a:rect l="l" t="t" r="r" b="b"/>
              <a:pathLst>
                <a:path w="256" h="95" extrusionOk="0">
                  <a:moveTo>
                    <a:pt x="0" y="77"/>
                  </a:moveTo>
                  <a:cubicBezTo>
                    <a:pt x="39" y="88"/>
                    <a:pt x="82" y="95"/>
                    <a:pt x="128" y="95"/>
                  </a:cubicBezTo>
                  <a:cubicBezTo>
                    <a:pt x="173" y="95"/>
                    <a:pt x="217" y="88"/>
                    <a:pt x="256" y="77"/>
                  </a:cubicBezTo>
                  <a:cubicBezTo>
                    <a:pt x="236" y="32"/>
                    <a:pt x="186" y="0"/>
                    <a:pt x="128" y="0"/>
                  </a:cubicBezTo>
                  <a:cubicBezTo>
                    <a:pt x="70" y="0"/>
                    <a:pt x="20" y="32"/>
                    <a:pt x="0" y="7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8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5770800" cy="63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8"/>
          <p:cNvSpPr txBox="1">
            <a:spLocks noGrp="1"/>
          </p:cNvSpPr>
          <p:nvPr>
            <p:ph type="subTitle" idx="1"/>
          </p:nvPr>
        </p:nvSpPr>
        <p:spPr>
          <a:xfrm>
            <a:off x="1165425" y="1295875"/>
            <a:ext cx="4313400" cy="21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Montserrat"/>
              <a:buChar char="●"/>
              <a:defRPr sz="1400"/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Char char="○"/>
              <a:defRPr/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Char char="■"/>
              <a:defRPr/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Char char="●"/>
              <a:defRPr/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Char char="○"/>
              <a:defRPr/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Char char="■"/>
              <a:defRPr/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Char char="●"/>
              <a:defRPr/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Char char="○"/>
              <a:defRPr/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ontserrat"/>
              <a:buChar char="■"/>
              <a:defRPr/>
            </a:lvl9pPr>
          </a:lstStyle>
          <a:p>
            <a:endParaRPr/>
          </a:p>
        </p:txBody>
      </p:sp>
      <p:sp>
        <p:nvSpPr>
          <p:cNvPr id="241" name="Google Shape;241;p8"/>
          <p:cNvSpPr/>
          <p:nvPr/>
        </p:nvSpPr>
        <p:spPr>
          <a:xfrm>
            <a:off x="75" y="3967625"/>
            <a:ext cx="9157500" cy="1202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42" name="Google Shape;242;p8"/>
          <p:cNvSpPr/>
          <p:nvPr/>
        </p:nvSpPr>
        <p:spPr>
          <a:xfrm>
            <a:off x="561600" y="381100"/>
            <a:ext cx="158400" cy="158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243" name="Google Shape;243;p8"/>
          <p:cNvGrpSpPr/>
          <p:nvPr/>
        </p:nvGrpSpPr>
        <p:grpSpPr>
          <a:xfrm>
            <a:off x="5712270" y="-289747"/>
            <a:ext cx="5415315" cy="6704987"/>
            <a:chOff x="5712270" y="-289747"/>
            <a:chExt cx="5415315" cy="6704987"/>
          </a:xfrm>
        </p:grpSpPr>
        <p:grpSp>
          <p:nvGrpSpPr>
            <p:cNvPr id="244" name="Google Shape;244;p8"/>
            <p:cNvGrpSpPr/>
            <p:nvPr/>
          </p:nvGrpSpPr>
          <p:grpSpPr>
            <a:xfrm rot="-7759106">
              <a:off x="7197547" y="820697"/>
              <a:ext cx="3841065" cy="2049022"/>
              <a:chOff x="-509296" y="1757256"/>
              <a:chExt cx="3841246" cy="2049119"/>
            </a:xfrm>
          </p:grpSpPr>
          <p:grpSp>
            <p:nvGrpSpPr>
              <p:cNvPr id="245" name="Google Shape;245;p8"/>
              <p:cNvGrpSpPr/>
              <p:nvPr/>
            </p:nvGrpSpPr>
            <p:grpSpPr>
              <a:xfrm>
                <a:off x="2340575" y="2531500"/>
                <a:ext cx="487950" cy="452825"/>
                <a:chOff x="569950" y="4251125"/>
                <a:chExt cx="487950" cy="452825"/>
              </a:xfrm>
            </p:grpSpPr>
            <p:sp>
              <p:nvSpPr>
                <p:cNvPr id="246" name="Google Shape;246;p8"/>
                <p:cNvSpPr/>
                <p:nvPr/>
              </p:nvSpPr>
              <p:spPr>
                <a:xfrm>
                  <a:off x="569950" y="4454100"/>
                  <a:ext cx="487950" cy="249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18" h="9994" extrusionOk="0">
                      <a:moveTo>
                        <a:pt x="0" y="0"/>
                      </a:moveTo>
                      <a:lnTo>
                        <a:pt x="19518" y="9994"/>
                      </a:lnTo>
                    </a:path>
                  </a:pathLst>
                </a:custGeom>
                <a:noFill/>
                <a:ln w="9525" cap="flat" cmpd="sng">
                  <a:solidFill>
                    <a:schemeClr val="accent2"/>
                  </a:solidFill>
                  <a:prstDash val="solid"/>
                  <a:round/>
                  <a:headEnd type="oval" w="med" len="med"/>
                  <a:tailEnd type="oval" w="med" len="med"/>
                </a:ln>
              </p:spPr>
            </p:sp>
            <p:cxnSp>
              <p:nvCxnSpPr>
                <p:cNvPr id="247" name="Google Shape;247;p8"/>
                <p:cNvCxnSpPr/>
                <p:nvPr/>
              </p:nvCxnSpPr>
              <p:spPr>
                <a:xfrm rot="10800000" flipH="1">
                  <a:off x="799600" y="4251125"/>
                  <a:ext cx="171900" cy="3279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oval" w="med" len="med"/>
                </a:ln>
              </p:spPr>
            </p:cxnSp>
          </p:grpSp>
          <p:sp>
            <p:nvSpPr>
              <p:cNvPr id="248" name="Google Shape;248;p8"/>
              <p:cNvSpPr/>
              <p:nvPr/>
            </p:nvSpPr>
            <p:spPr>
              <a:xfrm>
                <a:off x="1492125" y="2629325"/>
                <a:ext cx="1075650" cy="496175"/>
              </a:xfrm>
              <a:custGeom>
                <a:avLst/>
                <a:gdLst/>
                <a:ahLst/>
                <a:cxnLst/>
                <a:rect l="l" t="t" r="r" b="b"/>
                <a:pathLst>
                  <a:path w="43026" h="19847" extrusionOk="0">
                    <a:moveTo>
                      <a:pt x="0" y="0"/>
                    </a:moveTo>
                    <a:lnTo>
                      <a:pt x="3187" y="10576"/>
                    </a:lnTo>
                    <a:lnTo>
                      <a:pt x="26221" y="19413"/>
                    </a:lnTo>
                    <a:lnTo>
                      <a:pt x="31871" y="14777"/>
                    </a:lnTo>
                    <a:lnTo>
                      <a:pt x="43026" y="19847"/>
                    </a:lnTo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oval" w="med" len="med"/>
                <a:tailEnd type="oval" w="med" len="med"/>
              </a:ln>
            </p:spPr>
          </p:sp>
          <p:sp>
            <p:nvSpPr>
              <p:cNvPr id="249" name="Google Shape;249;p8"/>
              <p:cNvSpPr/>
              <p:nvPr/>
            </p:nvSpPr>
            <p:spPr>
              <a:xfrm>
                <a:off x="1644250" y="3255875"/>
                <a:ext cx="474425" cy="416500"/>
              </a:xfrm>
              <a:custGeom>
                <a:avLst/>
                <a:gdLst/>
                <a:ahLst/>
                <a:cxnLst/>
                <a:rect l="l" t="t" r="r" b="b"/>
                <a:pathLst>
                  <a:path w="18977" h="16660" extrusionOk="0">
                    <a:moveTo>
                      <a:pt x="0" y="16660"/>
                    </a:moveTo>
                    <a:lnTo>
                      <a:pt x="15355" y="11735"/>
                    </a:lnTo>
                    <a:lnTo>
                      <a:pt x="18977" y="0"/>
                    </a:lnTo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oval" w="med" len="med"/>
                <a:tailEnd type="oval" w="med" len="med"/>
              </a:ln>
            </p:spPr>
          </p:sp>
          <p:sp>
            <p:nvSpPr>
              <p:cNvPr id="250" name="Google Shape;250;p8"/>
              <p:cNvSpPr/>
              <p:nvPr/>
            </p:nvSpPr>
            <p:spPr>
              <a:xfrm>
                <a:off x="2281650" y="3219675"/>
                <a:ext cx="546875" cy="304225"/>
              </a:xfrm>
              <a:custGeom>
                <a:avLst/>
                <a:gdLst/>
                <a:ahLst/>
                <a:cxnLst/>
                <a:rect l="l" t="t" r="r" b="b"/>
                <a:pathLst>
                  <a:path w="21875" h="12169" extrusionOk="0">
                    <a:moveTo>
                      <a:pt x="0" y="12169"/>
                    </a:moveTo>
                    <a:lnTo>
                      <a:pt x="7099" y="0"/>
                    </a:lnTo>
                    <a:lnTo>
                      <a:pt x="21875" y="2607"/>
                    </a:lnTo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oval" w="med" len="med"/>
                <a:tailEnd type="oval" w="med" len="med"/>
              </a:ln>
            </p:spPr>
          </p:sp>
          <p:sp>
            <p:nvSpPr>
              <p:cNvPr id="251" name="Google Shape;251;p8"/>
              <p:cNvSpPr/>
              <p:nvPr/>
            </p:nvSpPr>
            <p:spPr>
              <a:xfrm>
                <a:off x="2995125" y="2911825"/>
                <a:ext cx="300600" cy="532375"/>
              </a:xfrm>
              <a:custGeom>
                <a:avLst/>
                <a:gdLst/>
                <a:ahLst/>
                <a:cxnLst/>
                <a:rect l="l" t="t" r="r" b="b"/>
                <a:pathLst>
                  <a:path w="12024" h="21295" extrusionOk="0">
                    <a:moveTo>
                      <a:pt x="1883" y="0"/>
                    </a:moveTo>
                    <a:lnTo>
                      <a:pt x="12024" y="12603"/>
                    </a:lnTo>
                    <a:lnTo>
                      <a:pt x="0" y="21295"/>
                    </a:lnTo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oval" w="med" len="med"/>
                <a:tailEnd type="oval" w="med" len="med"/>
              </a:ln>
            </p:spPr>
          </p:sp>
          <p:sp>
            <p:nvSpPr>
              <p:cNvPr id="252" name="Google Shape;252;p8"/>
              <p:cNvSpPr/>
              <p:nvPr/>
            </p:nvSpPr>
            <p:spPr>
              <a:xfrm>
                <a:off x="2093325" y="3570975"/>
                <a:ext cx="1238625" cy="235400"/>
              </a:xfrm>
              <a:custGeom>
                <a:avLst/>
                <a:gdLst/>
                <a:ahLst/>
                <a:cxnLst/>
                <a:rect l="l" t="t" r="r" b="b"/>
                <a:pathLst>
                  <a:path w="49545" h="9416" extrusionOk="0">
                    <a:moveTo>
                      <a:pt x="0" y="9416"/>
                    </a:moveTo>
                    <a:lnTo>
                      <a:pt x="12604" y="8837"/>
                    </a:lnTo>
                    <a:lnTo>
                      <a:pt x="17094" y="724"/>
                    </a:lnTo>
                    <a:lnTo>
                      <a:pt x="43605" y="0"/>
                    </a:lnTo>
                    <a:lnTo>
                      <a:pt x="49545" y="6953"/>
                    </a:lnTo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oval" w="med" len="med"/>
                <a:tailEnd type="oval" w="med" len="med"/>
              </a:ln>
            </p:spPr>
          </p:sp>
          <p:sp>
            <p:nvSpPr>
              <p:cNvPr id="253" name="Google Shape;253;p8"/>
              <p:cNvSpPr/>
              <p:nvPr/>
            </p:nvSpPr>
            <p:spPr>
              <a:xfrm>
                <a:off x="330929" y="1757256"/>
                <a:ext cx="956125" cy="220925"/>
              </a:xfrm>
              <a:custGeom>
                <a:avLst/>
                <a:gdLst/>
                <a:ahLst/>
                <a:cxnLst/>
                <a:rect l="l" t="t" r="r" b="b"/>
                <a:pathLst>
                  <a:path w="38245" h="8837" extrusionOk="0">
                    <a:moveTo>
                      <a:pt x="0" y="2897"/>
                    </a:moveTo>
                    <a:lnTo>
                      <a:pt x="11300" y="8837"/>
                    </a:lnTo>
                    <a:lnTo>
                      <a:pt x="38245" y="0"/>
                    </a:lnTo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oval" w="med" len="med"/>
                <a:tailEnd type="oval" w="med" len="med"/>
              </a:ln>
            </p:spPr>
          </p:sp>
          <p:sp>
            <p:nvSpPr>
              <p:cNvPr id="254" name="Google Shape;254;p8"/>
              <p:cNvSpPr/>
              <p:nvPr/>
            </p:nvSpPr>
            <p:spPr>
              <a:xfrm>
                <a:off x="-244896" y="1920231"/>
                <a:ext cx="1767375" cy="260750"/>
              </a:xfrm>
              <a:custGeom>
                <a:avLst/>
                <a:gdLst/>
                <a:ahLst/>
                <a:cxnLst/>
                <a:rect l="l" t="t" r="r" b="b"/>
                <a:pathLst>
                  <a:path w="70695" h="10430" extrusionOk="0">
                    <a:moveTo>
                      <a:pt x="0" y="0"/>
                    </a:moveTo>
                    <a:lnTo>
                      <a:pt x="15356" y="7678"/>
                    </a:lnTo>
                    <a:lnTo>
                      <a:pt x="25062" y="5070"/>
                    </a:lnTo>
                    <a:lnTo>
                      <a:pt x="36216" y="10430"/>
                    </a:lnTo>
                    <a:lnTo>
                      <a:pt x="70695" y="145"/>
                    </a:lnTo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oval" w="med" len="med"/>
                <a:tailEnd type="oval" w="med" len="med"/>
              </a:ln>
            </p:spPr>
          </p:sp>
          <p:sp>
            <p:nvSpPr>
              <p:cNvPr id="255" name="Google Shape;255;p8"/>
              <p:cNvSpPr/>
              <p:nvPr/>
            </p:nvSpPr>
            <p:spPr>
              <a:xfrm>
                <a:off x="-509296" y="2090431"/>
                <a:ext cx="1995550" cy="340450"/>
              </a:xfrm>
              <a:custGeom>
                <a:avLst/>
                <a:gdLst/>
                <a:ahLst/>
                <a:cxnLst/>
                <a:rect l="l" t="t" r="r" b="b"/>
                <a:pathLst>
                  <a:path w="79822" h="13618" extrusionOk="0">
                    <a:moveTo>
                      <a:pt x="0" y="0"/>
                    </a:moveTo>
                    <a:lnTo>
                      <a:pt x="21151" y="11300"/>
                    </a:lnTo>
                    <a:lnTo>
                      <a:pt x="36217" y="7823"/>
                    </a:lnTo>
                    <a:lnTo>
                      <a:pt x="48096" y="13618"/>
                    </a:lnTo>
                    <a:lnTo>
                      <a:pt x="79822" y="5216"/>
                    </a:lnTo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oval" w="med" len="med"/>
                <a:tailEnd type="oval" w="med" len="med"/>
              </a:ln>
            </p:spPr>
          </p:sp>
        </p:grpSp>
        <p:sp>
          <p:nvSpPr>
            <p:cNvPr id="256" name="Google Shape;256;p8"/>
            <p:cNvSpPr/>
            <p:nvPr/>
          </p:nvSpPr>
          <p:spPr>
            <a:xfrm rot="-7074623" flipH="1">
              <a:off x="7565538" y="4849754"/>
              <a:ext cx="593388" cy="733916"/>
            </a:xfrm>
            <a:custGeom>
              <a:avLst/>
              <a:gdLst/>
              <a:ahLst/>
              <a:cxnLst/>
              <a:rect l="l" t="t" r="r" b="b"/>
              <a:pathLst>
                <a:path w="23735" h="29356" extrusionOk="0">
                  <a:moveTo>
                    <a:pt x="0" y="29356"/>
                  </a:moveTo>
                  <a:lnTo>
                    <a:pt x="1458" y="0"/>
                  </a:lnTo>
                  <a:lnTo>
                    <a:pt x="23735" y="3956"/>
                  </a:lnTo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oval" w="med" len="med"/>
              <a:tailEnd type="oval" w="med" len="med"/>
            </a:ln>
          </p:spPr>
        </p:sp>
        <p:sp>
          <p:nvSpPr>
            <p:cNvPr id="257" name="Google Shape;257;p8"/>
            <p:cNvSpPr/>
            <p:nvPr/>
          </p:nvSpPr>
          <p:spPr>
            <a:xfrm rot="-9653029" flipH="1">
              <a:off x="7834359" y="4224686"/>
              <a:ext cx="416419" cy="525724"/>
            </a:xfrm>
            <a:custGeom>
              <a:avLst/>
              <a:gdLst/>
              <a:ahLst/>
              <a:cxnLst/>
              <a:rect l="l" t="t" r="r" b="b"/>
              <a:pathLst>
                <a:path w="16656" h="21028" extrusionOk="0">
                  <a:moveTo>
                    <a:pt x="0" y="21028"/>
                  </a:moveTo>
                  <a:lnTo>
                    <a:pt x="6662" y="0"/>
                  </a:lnTo>
                  <a:lnTo>
                    <a:pt x="16656" y="12700"/>
                  </a:lnTo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oval" w="med" len="med"/>
              <a:tailEnd type="oval" w="med" len="med"/>
            </a:ln>
          </p:spPr>
        </p:sp>
        <p:cxnSp>
          <p:nvCxnSpPr>
            <p:cNvPr id="258" name="Google Shape;258;p8"/>
            <p:cNvCxnSpPr/>
            <p:nvPr/>
          </p:nvCxnSpPr>
          <p:spPr>
            <a:xfrm rot="10800000" flipH="1">
              <a:off x="5712270" y="4750945"/>
              <a:ext cx="1302300" cy="7446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oval" w="med" len="med"/>
              <a:tailEnd type="oval" w="med" len="med"/>
            </a:ln>
          </p:spPr>
        </p:cxnSp>
        <p:sp>
          <p:nvSpPr>
            <p:cNvPr id="259" name="Google Shape;259;p8"/>
            <p:cNvSpPr/>
            <p:nvPr/>
          </p:nvSpPr>
          <p:spPr>
            <a:xfrm rot="7350750" flipH="1">
              <a:off x="8145292" y="5091474"/>
              <a:ext cx="1431394" cy="936904"/>
            </a:xfrm>
            <a:custGeom>
              <a:avLst/>
              <a:gdLst/>
              <a:ahLst/>
              <a:cxnLst/>
              <a:rect l="l" t="t" r="r" b="b"/>
              <a:pathLst>
                <a:path w="57254" h="37475" extrusionOk="0">
                  <a:moveTo>
                    <a:pt x="0" y="0"/>
                  </a:moveTo>
                  <a:lnTo>
                    <a:pt x="26233" y="12492"/>
                  </a:lnTo>
                  <a:lnTo>
                    <a:pt x="31854" y="25192"/>
                  </a:lnTo>
                  <a:lnTo>
                    <a:pt x="57254" y="37475"/>
                  </a:lnTo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oval" w="med" len="med"/>
              <a:tailEnd type="oval" w="med" len="med"/>
            </a:ln>
          </p:spPr>
        </p:sp>
        <p:sp>
          <p:nvSpPr>
            <p:cNvPr id="260" name="Google Shape;260;p8"/>
            <p:cNvSpPr/>
            <p:nvPr/>
          </p:nvSpPr>
          <p:spPr>
            <a:xfrm rot="-9653029" flipH="1">
              <a:off x="8498312" y="4069405"/>
              <a:ext cx="265462" cy="1655226"/>
            </a:xfrm>
            <a:custGeom>
              <a:avLst/>
              <a:gdLst/>
              <a:ahLst/>
              <a:cxnLst/>
              <a:rect l="l" t="t" r="r" b="b"/>
              <a:pathLst>
                <a:path w="10618" h="66206" extrusionOk="0">
                  <a:moveTo>
                    <a:pt x="2498" y="0"/>
                  </a:moveTo>
                  <a:lnTo>
                    <a:pt x="6246" y="11867"/>
                  </a:lnTo>
                  <a:lnTo>
                    <a:pt x="0" y="28106"/>
                  </a:lnTo>
                  <a:lnTo>
                    <a:pt x="10618" y="66206"/>
                  </a:lnTo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oval" w="med" len="med"/>
              <a:tailEnd type="oval" w="med" len="med"/>
            </a:ln>
          </p:spPr>
        </p:sp>
        <p:sp>
          <p:nvSpPr>
            <p:cNvPr id="261" name="Google Shape;261;p8"/>
            <p:cNvSpPr/>
            <p:nvPr/>
          </p:nvSpPr>
          <p:spPr>
            <a:xfrm rot="-9653029" flipH="1">
              <a:off x="8239009" y="4222877"/>
              <a:ext cx="208210" cy="1426191"/>
            </a:xfrm>
            <a:custGeom>
              <a:avLst/>
              <a:gdLst/>
              <a:ahLst/>
              <a:cxnLst/>
              <a:rect l="l" t="t" r="r" b="b"/>
              <a:pathLst>
                <a:path w="8328" h="57045" extrusionOk="0">
                  <a:moveTo>
                    <a:pt x="2082" y="0"/>
                  </a:moveTo>
                  <a:lnTo>
                    <a:pt x="5622" y="10201"/>
                  </a:lnTo>
                  <a:lnTo>
                    <a:pt x="0" y="28522"/>
                  </a:lnTo>
                  <a:lnTo>
                    <a:pt x="8328" y="57045"/>
                  </a:lnTo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oval" w="med" len="med"/>
              <a:tailEnd type="oval" w="med" len="med"/>
            </a:ln>
          </p:spPr>
        </p:sp>
        <p:sp>
          <p:nvSpPr>
            <p:cNvPr id="262" name="Google Shape;262;p8"/>
            <p:cNvSpPr/>
            <p:nvPr/>
          </p:nvSpPr>
          <p:spPr>
            <a:xfrm rot="10304999" flipH="1">
              <a:off x="7141806" y="4375001"/>
              <a:ext cx="385194" cy="1801014"/>
            </a:xfrm>
            <a:custGeom>
              <a:avLst/>
              <a:gdLst/>
              <a:ahLst/>
              <a:cxnLst/>
              <a:rect l="l" t="t" r="r" b="b"/>
              <a:pathLst>
                <a:path w="15407" h="72037" extrusionOk="0">
                  <a:moveTo>
                    <a:pt x="5622" y="0"/>
                  </a:moveTo>
                  <a:lnTo>
                    <a:pt x="0" y="27482"/>
                  </a:lnTo>
                  <a:lnTo>
                    <a:pt x="15407" y="72037"/>
                  </a:lnTo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oval" w="med" len="med"/>
              <a:tailEnd type="oval" w="med" len="med"/>
            </a:ln>
          </p:spPr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9"/>
          <p:cNvSpPr/>
          <p:nvPr/>
        </p:nvSpPr>
        <p:spPr>
          <a:xfrm>
            <a:off x="8781875" y="-13350"/>
            <a:ext cx="376200" cy="5170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265" name="Google Shape;265;p9"/>
          <p:cNvGrpSpPr/>
          <p:nvPr/>
        </p:nvGrpSpPr>
        <p:grpSpPr>
          <a:xfrm>
            <a:off x="-455350" y="-1214050"/>
            <a:ext cx="9958125" cy="6711825"/>
            <a:chOff x="-455350" y="-1214050"/>
            <a:chExt cx="9958125" cy="6711825"/>
          </a:xfrm>
        </p:grpSpPr>
        <p:grpSp>
          <p:nvGrpSpPr>
            <p:cNvPr id="266" name="Google Shape;266;p9"/>
            <p:cNvGrpSpPr/>
            <p:nvPr/>
          </p:nvGrpSpPr>
          <p:grpSpPr>
            <a:xfrm>
              <a:off x="6206589" y="-1214050"/>
              <a:ext cx="3296186" cy="2544075"/>
              <a:chOff x="6103139" y="-1227950"/>
              <a:chExt cx="3296186" cy="2544075"/>
            </a:xfrm>
          </p:grpSpPr>
          <p:sp>
            <p:nvSpPr>
              <p:cNvPr id="267" name="Google Shape;267;p9"/>
              <p:cNvSpPr/>
              <p:nvPr/>
            </p:nvSpPr>
            <p:spPr>
              <a:xfrm rot="-1602666">
                <a:off x="6165888" y="-333410"/>
                <a:ext cx="1342324" cy="597886"/>
              </a:xfrm>
              <a:custGeom>
                <a:avLst/>
                <a:gdLst/>
                <a:ahLst/>
                <a:cxnLst/>
                <a:rect l="l" t="t" r="r" b="b"/>
                <a:pathLst>
                  <a:path w="53692" h="23915" extrusionOk="0">
                    <a:moveTo>
                      <a:pt x="0" y="11606"/>
                    </a:moveTo>
                    <a:lnTo>
                      <a:pt x="28604" y="23915"/>
                    </a:lnTo>
                    <a:lnTo>
                      <a:pt x="31183" y="2227"/>
                    </a:lnTo>
                    <a:lnTo>
                      <a:pt x="53692" y="0"/>
                    </a:lnTo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oval" w="med" len="med"/>
                <a:tailEnd type="oval" w="med" len="med"/>
              </a:ln>
            </p:spPr>
          </p:sp>
          <p:cxnSp>
            <p:nvCxnSpPr>
              <p:cNvPr id="268" name="Google Shape;268;p9"/>
              <p:cNvCxnSpPr/>
              <p:nvPr/>
            </p:nvCxnSpPr>
            <p:spPr>
              <a:xfrm rot="10800000" flipH="1">
                <a:off x="7314750" y="-237550"/>
                <a:ext cx="120900" cy="628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oval" w="med" len="med"/>
                <a:tailEnd type="oval" w="med" len="med"/>
              </a:ln>
            </p:spPr>
          </p:cxnSp>
          <p:sp>
            <p:nvSpPr>
              <p:cNvPr id="269" name="Google Shape;269;p9"/>
              <p:cNvSpPr/>
              <p:nvPr/>
            </p:nvSpPr>
            <p:spPr>
              <a:xfrm>
                <a:off x="7607525" y="-603200"/>
                <a:ext cx="775550" cy="1029300"/>
              </a:xfrm>
              <a:custGeom>
                <a:avLst/>
                <a:gdLst/>
                <a:ahLst/>
                <a:cxnLst/>
                <a:rect l="l" t="t" r="r" b="b"/>
                <a:pathLst>
                  <a:path w="31022" h="41172" extrusionOk="0">
                    <a:moveTo>
                      <a:pt x="2498" y="41172"/>
                    </a:moveTo>
                    <a:lnTo>
                      <a:pt x="0" y="29304"/>
                    </a:lnTo>
                    <a:lnTo>
                      <a:pt x="15459" y="9474"/>
                    </a:lnTo>
                    <a:lnTo>
                      <a:pt x="23734" y="9942"/>
                    </a:lnTo>
                    <a:lnTo>
                      <a:pt x="31022" y="0"/>
                    </a:lnTo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oval" w="med" len="med"/>
                <a:tailEnd type="oval" w="med" len="med"/>
              </a:ln>
            </p:spPr>
          </p:sp>
          <p:sp>
            <p:nvSpPr>
              <p:cNvPr id="270" name="Google Shape;270;p9"/>
              <p:cNvSpPr/>
              <p:nvPr/>
            </p:nvSpPr>
            <p:spPr>
              <a:xfrm>
                <a:off x="7967600" y="-83450"/>
                <a:ext cx="528400" cy="340675"/>
              </a:xfrm>
              <a:custGeom>
                <a:avLst/>
                <a:gdLst/>
                <a:ahLst/>
                <a:cxnLst/>
                <a:rect l="l" t="t" r="r" b="b"/>
                <a:pathLst>
                  <a:path w="21136" h="13627" extrusionOk="0">
                    <a:moveTo>
                      <a:pt x="0" y="10568"/>
                    </a:moveTo>
                    <a:lnTo>
                      <a:pt x="18077" y="13627"/>
                    </a:lnTo>
                    <a:lnTo>
                      <a:pt x="21136" y="0"/>
                    </a:lnTo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oval" w="med" len="med"/>
                <a:tailEnd type="oval" w="med" len="med"/>
              </a:ln>
            </p:spPr>
          </p:sp>
          <p:sp>
            <p:nvSpPr>
              <p:cNvPr id="271" name="Google Shape;271;p9"/>
              <p:cNvSpPr/>
              <p:nvPr/>
            </p:nvSpPr>
            <p:spPr>
              <a:xfrm>
                <a:off x="9165100" y="-225825"/>
                <a:ext cx="234225" cy="991550"/>
              </a:xfrm>
              <a:custGeom>
                <a:avLst/>
                <a:gdLst/>
                <a:ahLst/>
                <a:cxnLst/>
                <a:rect l="l" t="t" r="r" b="b"/>
                <a:pathLst>
                  <a:path w="9369" h="39662" extrusionOk="0">
                    <a:moveTo>
                      <a:pt x="312" y="0"/>
                    </a:moveTo>
                    <a:lnTo>
                      <a:pt x="9369" y="8744"/>
                    </a:lnTo>
                    <a:lnTo>
                      <a:pt x="0" y="39662"/>
                    </a:lnTo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oval" w="med" len="med"/>
                <a:tailEnd type="oval" w="med" len="med"/>
              </a:ln>
            </p:spPr>
          </p:sp>
          <p:sp>
            <p:nvSpPr>
              <p:cNvPr id="272" name="Google Shape;272;p9"/>
              <p:cNvSpPr/>
              <p:nvPr/>
            </p:nvSpPr>
            <p:spPr>
              <a:xfrm>
                <a:off x="7923725" y="367525"/>
                <a:ext cx="331800" cy="269375"/>
              </a:xfrm>
              <a:custGeom>
                <a:avLst/>
                <a:gdLst/>
                <a:ahLst/>
                <a:cxnLst/>
                <a:rect l="l" t="t" r="r" b="b"/>
                <a:pathLst>
                  <a:path w="13272" h="10775" extrusionOk="0">
                    <a:moveTo>
                      <a:pt x="0" y="0"/>
                    </a:moveTo>
                    <a:lnTo>
                      <a:pt x="13272" y="10775"/>
                    </a:lnTo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oval" w="med" len="med"/>
                <a:tailEnd type="oval" w="med" len="med"/>
              </a:ln>
            </p:spPr>
          </p:sp>
          <p:sp>
            <p:nvSpPr>
              <p:cNvPr id="273" name="Google Shape;273;p9"/>
              <p:cNvSpPr/>
              <p:nvPr/>
            </p:nvSpPr>
            <p:spPr>
              <a:xfrm>
                <a:off x="8181375" y="863300"/>
                <a:ext cx="1038375" cy="452825"/>
              </a:xfrm>
              <a:custGeom>
                <a:avLst/>
                <a:gdLst/>
                <a:ahLst/>
                <a:cxnLst/>
                <a:rect l="l" t="t" r="r" b="b"/>
                <a:pathLst>
                  <a:path w="41535" h="18113" extrusionOk="0">
                    <a:moveTo>
                      <a:pt x="0" y="18113"/>
                    </a:moveTo>
                    <a:lnTo>
                      <a:pt x="20455" y="0"/>
                    </a:lnTo>
                    <a:lnTo>
                      <a:pt x="41535" y="3904"/>
                    </a:lnTo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oval" w="med" len="med"/>
                <a:tailEnd type="oval" w="med" len="med"/>
              </a:ln>
            </p:spPr>
          </p:sp>
          <p:sp>
            <p:nvSpPr>
              <p:cNvPr id="274" name="Google Shape;274;p9"/>
              <p:cNvSpPr/>
              <p:nvPr/>
            </p:nvSpPr>
            <p:spPr>
              <a:xfrm>
                <a:off x="8615013" y="-1227950"/>
                <a:ext cx="431075" cy="1425250"/>
              </a:xfrm>
              <a:custGeom>
                <a:avLst/>
                <a:gdLst/>
                <a:ahLst/>
                <a:cxnLst/>
                <a:rect l="l" t="t" r="r" b="b"/>
                <a:pathLst>
                  <a:path w="17243" h="57010" extrusionOk="0">
                    <a:moveTo>
                      <a:pt x="17243" y="0"/>
                    </a:moveTo>
                    <a:lnTo>
                      <a:pt x="0" y="19189"/>
                    </a:lnTo>
                    <a:lnTo>
                      <a:pt x="278" y="44774"/>
                    </a:lnTo>
                    <a:lnTo>
                      <a:pt x="11959" y="57010"/>
                    </a:lnTo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oval" w="med" len="med"/>
                <a:tailEnd type="oval" w="med" len="med"/>
              </a:ln>
            </p:spPr>
          </p:sp>
        </p:grpSp>
        <p:grpSp>
          <p:nvGrpSpPr>
            <p:cNvPr id="275" name="Google Shape;275;p9"/>
            <p:cNvGrpSpPr/>
            <p:nvPr/>
          </p:nvGrpSpPr>
          <p:grpSpPr>
            <a:xfrm>
              <a:off x="-455350" y="3860125"/>
              <a:ext cx="1771300" cy="1637650"/>
              <a:chOff x="-455350" y="3743150"/>
              <a:chExt cx="1771300" cy="1637650"/>
            </a:xfrm>
          </p:grpSpPr>
          <p:sp>
            <p:nvSpPr>
              <p:cNvPr id="276" name="Google Shape;276;p9"/>
              <p:cNvSpPr/>
              <p:nvPr/>
            </p:nvSpPr>
            <p:spPr>
              <a:xfrm>
                <a:off x="-455350" y="3743150"/>
                <a:ext cx="1044400" cy="814650"/>
              </a:xfrm>
              <a:custGeom>
                <a:avLst/>
                <a:gdLst/>
                <a:ahLst/>
                <a:cxnLst/>
                <a:rect l="l" t="t" r="r" b="b"/>
                <a:pathLst>
                  <a:path w="41776" h="32586" extrusionOk="0">
                    <a:moveTo>
                      <a:pt x="41776" y="0"/>
                    </a:moveTo>
                    <a:lnTo>
                      <a:pt x="39938" y="12032"/>
                    </a:lnTo>
                    <a:lnTo>
                      <a:pt x="25065" y="28910"/>
                    </a:lnTo>
                    <a:lnTo>
                      <a:pt x="0" y="32586"/>
                    </a:lnTo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oval" w="med" len="med"/>
                <a:tailEnd type="oval" w="med" len="med"/>
              </a:ln>
            </p:spPr>
          </p:sp>
          <p:sp>
            <p:nvSpPr>
              <p:cNvPr id="277" name="Google Shape;277;p9"/>
              <p:cNvSpPr/>
              <p:nvPr/>
            </p:nvSpPr>
            <p:spPr>
              <a:xfrm>
                <a:off x="304975" y="4553625"/>
                <a:ext cx="463700" cy="342550"/>
              </a:xfrm>
              <a:custGeom>
                <a:avLst/>
                <a:gdLst/>
                <a:ahLst/>
                <a:cxnLst/>
                <a:rect l="l" t="t" r="r" b="b"/>
                <a:pathLst>
                  <a:path w="18548" h="13702" extrusionOk="0">
                    <a:moveTo>
                      <a:pt x="0" y="0"/>
                    </a:moveTo>
                    <a:lnTo>
                      <a:pt x="11697" y="3175"/>
                    </a:lnTo>
                    <a:lnTo>
                      <a:pt x="18548" y="13702"/>
                    </a:lnTo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oval" w="med" len="med"/>
                <a:tailEnd type="oval" w="med" len="med"/>
              </a:ln>
            </p:spPr>
          </p:sp>
          <p:sp>
            <p:nvSpPr>
              <p:cNvPr id="278" name="Google Shape;278;p9"/>
              <p:cNvSpPr/>
              <p:nvPr/>
            </p:nvSpPr>
            <p:spPr>
              <a:xfrm>
                <a:off x="944150" y="4808450"/>
                <a:ext cx="371800" cy="572350"/>
              </a:xfrm>
              <a:custGeom>
                <a:avLst/>
                <a:gdLst/>
                <a:ahLst/>
                <a:cxnLst/>
                <a:rect l="l" t="t" r="r" b="b"/>
                <a:pathLst>
                  <a:path w="14872" h="22894" extrusionOk="0">
                    <a:moveTo>
                      <a:pt x="0" y="0"/>
                    </a:moveTo>
                    <a:lnTo>
                      <a:pt x="14872" y="4512"/>
                    </a:lnTo>
                    <a:lnTo>
                      <a:pt x="8856" y="22894"/>
                    </a:lnTo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oval" w="med" len="med"/>
                <a:tailEnd type="oval" w="med" len="med"/>
              </a:ln>
            </p:spPr>
          </p:sp>
          <p:sp>
            <p:nvSpPr>
              <p:cNvPr id="279" name="Google Shape;279;p9"/>
              <p:cNvSpPr/>
              <p:nvPr/>
            </p:nvSpPr>
            <p:spPr>
              <a:xfrm>
                <a:off x="-221425" y="4716550"/>
                <a:ext cx="823000" cy="639175"/>
              </a:xfrm>
              <a:custGeom>
                <a:avLst/>
                <a:gdLst/>
                <a:ahLst/>
                <a:cxnLst/>
                <a:rect l="l" t="t" r="r" b="b"/>
                <a:pathLst>
                  <a:path w="32920" h="25567" extrusionOk="0">
                    <a:moveTo>
                      <a:pt x="0" y="0"/>
                    </a:moveTo>
                    <a:lnTo>
                      <a:pt x="27239" y="8021"/>
                    </a:lnTo>
                    <a:lnTo>
                      <a:pt x="32920" y="25567"/>
                    </a:lnTo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oval" w="med" len="med"/>
                <a:tailEnd type="oval" w="med" len="med"/>
              </a:ln>
            </p:spPr>
          </p:sp>
        </p:grpSp>
      </p:grpSp>
      <p:sp>
        <p:nvSpPr>
          <p:cNvPr id="280" name="Google Shape;280;p9"/>
          <p:cNvSpPr/>
          <p:nvPr/>
        </p:nvSpPr>
        <p:spPr>
          <a:xfrm>
            <a:off x="561600" y="381100"/>
            <a:ext cx="158400" cy="158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81" name="Google Shape;281;p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 b="0">
                <a:latin typeface="Poppins ExtraBold"/>
                <a:ea typeface="Poppins ExtraBold"/>
                <a:cs typeface="Poppins ExtraBold"/>
                <a:sym typeface="Poppins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82" name="Google Shape;282;p9"/>
          <p:cNvGrpSpPr/>
          <p:nvPr/>
        </p:nvGrpSpPr>
        <p:grpSpPr>
          <a:xfrm flipH="1">
            <a:off x="8077032" y="327138"/>
            <a:ext cx="1425731" cy="1448844"/>
            <a:chOff x="1354856" y="2935363"/>
            <a:chExt cx="1425731" cy="1448844"/>
          </a:xfrm>
        </p:grpSpPr>
        <p:sp>
          <p:nvSpPr>
            <p:cNvPr id="283" name="Google Shape;283;p9"/>
            <p:cNvSpPr/>
            <p:nvPr/>
          </p:nvSpPr>
          <p:spPr>
            <a:xfrm rot="663725">
              <a:off x="1624416" y="3514655"/>
              <a:ext cx="440889" cy="548724"/>
            </a:xfrm>
            <a:custGeom>
              <a:avLst/>
              <a:gdLst/>
              <a:ahLst/>
              <a:cxnLst/>
              <a:rect l="l" t="t" r="r" b="b"/>
              <a:pathLst>
                <a:path w="356" h="443" extrusionOk="0">
                  <a:moveTo>
                    <a:pt x="278" y="110"/>
                  </a:moveTo>
                  <a:cubicBezTo>
                    <a:pt x="356" y="71"/>
                    <a:pt x="356" y="71"/>
                    <a:pt x="356" y="71"/>
                  </a:cubicBezTo>
                  <a:cubicBezTo>
                    <a:pt x="328" y="16"/>
                    <a:pt x="328" y="16"/>
                    <a:pt x="328" y="16"/>
                  </a:cubicBezTo>
                  <a:cubicBezTo>
                    <a:pt x="251" y="55"/>
                    <a:pt x="251" y="55"/>
                    <a:pt x="251" y="55"/>
                  </a:cubicBezTo>
                  <a:cubicBezTo>
                    <a:pt x="239" y="36"/>
                    <a:pt x="223" y="18"/>
                    <a:pt x="202" y="0"/>
                  </a:cubicBezTo>
                  <a:cubicBezTo>
                    <a:pt x="202" y="0"/>
                    <a:pt x="202" y="0"/>
                    <a:pt x="202" y="0"/>
                  </a:cubicBezTo>
                  <a:cubicBezTo>
                    <a:pt x="0" y="162"/>
                    <a:pt x="0" y="318"/>
                    <a:pt x="14" y="389"/>
                  </a:cubicBezTo>
                  <a:cubicBezTo>
                    <a:pt x="19" y="413"/>
                    <a:pt x="38" y="432"/>
                    <a:pt x="62" y="436"/>
                  </a:cubicBezTo>
                  <a:cubicBezTo>
                    <a:pt x="96" y="443"/>
                    <a:pt x="128" y="420"/>
                    <a:pt x="133" y="386"/>
                  </a:cubicBezTo>
                  <a:cubicBezTo>
                    <a:pt x="160" y="206"/>
                    <a:pt x="290" y="184"/>
                    <a:pt x="290" y="184"/>
                  </a:cubicBezTo>
                  <a:cubicBezTo>
                    <a:pt x="290" y="184"/>
                    <a:pt x="293" y="152"/>
                    <a:pt x="278" y="110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" name="Google Shape;284;p9"/>
            <p:cNvSpPr/>
            <p:nvPr/>
          </p:nvSpPr>
          <p:spPr>
            <a:xfrm rot="663726">
              <a:off x="2123749" y="3612199"/>
              <a:ext cx="440090" cy="548724"/>
            </a:xfrm>
            <a:custGeom>
              <a:avLst/>
              <a:gdLst/>
              <a:ahLst/>
              <a:cxnLst/>
              <a:rect l="l" t="t" r="r" b="b"/>
              <a:pathLst>
                <a:path w="356" h="443" extrusionOk="0">
                  <a:moveTo>
                    <a:pt x="77" y="110"/>
                  </a:moveTo>
                  <a:cubicBezTo>
                    <a:pt x="0" y="71"/>
                    <a:pt x="0" y="71"/>
                    <a:pt x="0" y="71"/>
                  </a:cubicBezTo>
                  <a:cubicBezTo>
                    <a:pt x="27" y="16"/>
                    <a:pt x="27" y="16"/>
                    <a:pt x="27" y="16"/>
                  </a:cubicBezTo>
                  <a:cubicBezTo>
                    <a:pt x="105" y="55"/>
                    <a:pt x="105" y="55"/>
                    <a:pt x="105" y="55"/>
                  </a:cubicBezTo>
                  <a:cubicBezTo>
                    <a:pt x="117" y="36"/>
                    <a:pt x="133" y="18"/>
                    <a:pt x="154" y="0"/>
                  </a:cubicBezTo>
                  <a:cubicBezTo>
                    <a:pt x="356" y="162"/>
                    <a:pt x="356" y="318"/>
                    <a:pt x="342" y="389"/>
                  </a:cubicBezTo>
                  <a:cubicBezTo>
                    <a:pt x="337" y="413"/>
                    <a:pt x="318" y="432"/>
                    <a:pt x="294" y="436"/>
                  </a:cubicBezTo>
                  <a:cubicBezTo>
                    <a:pt x="260" y="443"/>
                    <a:pt x="228" y="420"/>
                    <a:pt x="223" y="386"/>
                  </a:cubicBezTo>
                  <a:cubicBezTo>
                    <a:pt x="195" y="206"/>
                    <a:pt x="65" y="184"/>
                    <a:pt x="65" y="184"/>
                  </a:cubicBezTo>
                  <a:cubicBezTo>
                    <a:pt x="65" y="184"/>
                    <a:pt x="63" y="152"/>
                    <a:pt x="77" y="110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" name="Google Shape;285;p9"/>
            <p:cNvSpPr/>
            <p:nvPr/>
          </p:nvSpPr>
          <p:spPr>
            <a:xfrm rot="663725">
              <a:off x="1794795" y="3357595"/>
              <a:ext cx="685294" cy="525561"/>
            </a:xfrm>
            <a:custGeom>
              <a:avLst/>
              <a:gdLst/>
              <a:ahLst/>
              <a:cxnLst/>
              <a:rect l="l" t="t" r="r" b="b"/>
              <a:pathLst>
                <a:path w="554" h="425" extrusionOk="0">
                  <a:moveTo>
                    <a:pt x="554" y="0"/>
                  </a:moveTo>
                  <a:cubicBezTo>
                    <a:pt x="554" y="279"/>
                    <a:pt x="554" y="279"/>
                    <a:pt x="554" y="279"/>
                  </a:cubicBezTo>
                  <a:cubicBezTo>
                    <a:pt x="554" y="311"/>
                    <a:pt x="534" y="340"/>
                    <a:pt x="503" y="350"/>
                  </a:cubicBezTo>
                  <a:cubicBezTo>
                    <a:pt x="411" y="383"/>
                    <a:pt x="411" y="383"/>
                    <a:pt x="411" y="383"/>
                  </a:cubicBezTo>
                  <a:cubicBezTo>
                    <a:pt x="316" y="416"/>
                    <a:pt x="316" y="416"/>
                    <a:pt x="316" y="416"/>
                  </a:cubicBezTo>
                  <a:cubicBezTo>
                    <a:pt x="291" y="425"/>
                    <a:pt x="263" y="425"/>
                    <a:pt x="238" y="416"/>
                  </a:cubicBezTo>
                  <a:cubicBezTo>
                    <a:pt x="143" y="383"/>
                    <a:pt x="143" y="383"/>
                    <a:pt x="143" y="383"/>
                  </a:cubicBezTo>
                  <a:cubicBezTo>
                    <a:pt x="50" y="350"/>
                    <a:pt x="50" y="350"/>
                    <a:pt x="50" y="350"/>
                  </a:cubicBezTo>
                  <a:cubicBezTo>
                    <a:pt x="20" y="340"/>
                    <a:pt x="0" y="311"/>
                    <a:pt x="0" y="27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554" y="0"/>
                    <a:pt x="554" y="0"/>
                    <a:pt x="554" y="0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" name="Google Shape;286;p9"/>
            <p:cNvSpPr/>
            <p:nvPr/>
          </p:nvSpPr>
          <p:spPr>
            <a:xfrm rot="663249">
              <a:off x="1833975" y="3361345"/>
              <a:ext cx="685315" cy="117377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7" name="Google Shape;287;p9"/>
            <p:cNvSpPr/>
            <p:nvPr/>
          </p:nvSpPr>
          <p:spPr>
            <a:xfrm rot="663725">
              <a:off x="1871881" y="2996848"/>
              <a:ext cx="685294" cy="458468"/>
            </a:xfrm>
            <a:custGeom>
              <a:avLst/>
              <a:gdLst/>
              <a:ahLst/>
              <a:cxnLst/>
              <a:rect l="l" t="t" r="r" b="b"/>
              <a:pathLst>
                <a:path w="554" h="370" extrusionOk="0">
                  <a:moveTo>
                    <a:pt x="554" y="175"/>
                  </a:moveTo>
                  <a:cubicBezTo>
                    <a:pt x="554" y="370"/>
                    <a:pt x="554" y="370"/>
                    <a:pt x="554" y="370"/>
                  </a:cubicBezTo>
                  <a:cubicBezTo>
                    <a:pt x="0" y="370"/>
                    <a:pt x="0" y="370"/>
                    <a:pt x="0" y="370"/>
                  </a:cubicBezTo>
                  <a:cubicBezTo>
                    <a:pt x="0" y="175"/>
                    <a:pt x="0" y="175"/>
                    <a:pt x="0" y="175"/>
                  </a:cubicBezTo>
                  <a:cubicBezTo>
                    <a:pt x="0" y="118"/>
                    <a:pt x="43" y="68"/>
                    <a:pt x="109" y="36"/>
                  </a:cubicBezTo>
                  <a:cubicBezTo>
                    <a:pt x="111" y="35"/>
                    <a:pt x="114" y="34"/>
                    <a:pt x="116" y="33"/>
                  </a:cubicBezTo>
                  <a:cubicBezTo>
                    <a:pt x="161" y="12"/>
                    <a:pt x="217" y="0"/>
                    <a:pt x="277" y="0"/>
                  </a:cubicBezTo>
                  <a:cubicBezTo>
                    <a:pt x="338" y="0"/>
                    <a:pt x="394" y="13"/>
                    <a:pt x="440" y="34"/>
                  </a:cubicBezTo>
                  <a:cubicBezTo>
                    <a:pt x="442" y="35"/>
                    <a:pt x="444" y="36"/>
                    <a:pt x="447" y="37"/>
                  </a:cubicBezTo>
                  <a:cubicBezTo>
                    <a:pt x="512" y="69"/>
                    <a:pt x="554" y="119"/>
                    <a:pt x="554" y="17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8" name="Google Shape;288;p9"/>
            <p:cNvSpPr/>
            <p:nvPr/>
          </p:nvSpPr>
          <p:spPr>
            <a:xfrm rot="663720">
              <a:off x="1950611" y="3089312"/>
              <a:ext cx="524754" cy="285145"/>
            </a:xfrm>
            <a:custGeom>
              <a:avLst/>
              <a:gdLst/>
              <a:ahLst/>
              <a:cxnLst/>
              <a:rect l="l" t="t" r="r" b="b"/>
              <a:pathLst>
                <a:path w="424" h="230" extrusionOk="0">
                  <a:moveTo>
                    <a:pt x="424" y="125"/>
                  </a:moveTo>
                  <a:cubicBezTo>
                    <a:pt x="424" y="168"/>
                    <a:pt x="424" y="168"/>
                    <a:pt x="424" y="168"/>
                  </a:cubicBezTo>
                  <a:cubicBezTo>
                    <a:pt x="424" y="202"/>
                    <a:pt x="396" y="230"/>
                    <a:pt x="362" y="230"/>
                  </a:cubicBezTo>
                  <a:cubicBezTo>
                    <a:pt x="62" y="230"/>
                    <a:pt x="62" y="230"/>
                    <a:pt x="62" y="230"/>
                  </a:cubicBezTo>
                  <a:cubicBezTo>
                    <a:pt x="27" y="230"/>
                    <a:pt x="0" y="202"/>
                    <a:pt x="0" y="168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0" y="57"/>
                    <a:pt x="97" y="0"/>
                    <a:pt x="212" y="0"/>
                  </a:cubicBezTo>
                  <a:cubicBezTo>
                    <a:pt x="327" y="0"/>
                    <a:pt x="424" y="57"/>
                    <a:pt x="424" y="1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9" name="Google Shape;289;p9"/>
            <p:cNvSpPr/>
            <p:nvPr/>
          </p:nvSpPr>
          <p:spPr>
            <a:xfrm rot="663385">
              <a:off x="2012776" y="3181347"/>
              <a:ext cx="79781" cy="79192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0" name="Google Shape;290;p9"/>
            <p:cNvSpPr/>
            <p:nvPr/>
          </p:nvSpPr>
          <p:spPr>
            <a:xfrm rot="668380">
              <a:off x="2326319" y="3242647"/>
              <a:ext cx="79192" cy="79192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1" name="Google Shape;291;p9"/>
            <p:cNvSpPr/>
            <p:nvPr/>
          </p:nvSpPr>
          <p:spPr>
            <a:xfrm rot="663723">
              <a:off x="2048527" y="3406578"/>
              <a:ext cx="249997" cy="54313"/>
            </a:xfrm>
            <a:custGeom>
              <a:avLst/>
              <a:gdLst/>
              <a:ahLst/>
              <a:cxnLst/>
              <a:rect l="l" t="t" r="r" b="b"/>
              <a:pathLst>
                <a:path w="202" h="44" extrusionOk="0">
                  <a:moveTo>
                    <a:pt x="19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5" y="0"/>
                    <a:pt x="0" y="5"/>
                    <a:pt x="0" y="11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202" y="44"/>
                    <a:pt x="202" y="44"/>
                    <a:pt x="202" y="44"/>
                  </a:cubicBezTo>
                  <a:cubicBezTo>
                    <a:pt x="202" y="11"/>
                    <a:pt x="202" y="11"/>
                    <a:pt x="202" y="11"/>
                  </a:cubicBezTo>
                  <a:cubicBezTo>
                    <a:pt x="202" y="5"/>
                    <a:pt x="197" y="0"/>
                    <a:pt x="1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2" name="Google Shape;292;p9"/>
            <p:cNvSpPr/>
            <p:nvPr/>
          </p:nvSpPr>
          <p:spPr>
            <a:xfrm rot="663725">
              <a:off x="1781821" y="3543493"/>
              <a:ext cx="176516" cy="237221"/>
            </a:xfrm>
            <a:custGeom>
              <a:avLst/>
              <a:gdLst/>
              <a:ahLst/>
              <a:cxnLst/>
              <a:rect l="l" t="t" r="r" b="b"/>
              <a:pathLst>
                <a:path w="143" h="192" extrusionOk="0">
                  <a:moveTo>
                    <a:pt x="143" y="192"/>
                  </a:moveTo>
                  <a:cubicBezTo>
                    <a:pt x="50" y="159"/>
                    <a:pt x="50" y="159"/>
                    <a:pt x="50" y="159"/>
                  </a:cubicBezTo>
                  <a:cubicBezTo>
                    <a:pt x="20" y="149"/>
                    <a:pt x="0" y="120"/>
                    <a:pt x="0" y="8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52" y="0"/>
                    <a:pt x="71" y="13"/>
                    <a:pt x="80" y="34"/>
                  </a:cubicBezTo>
                  <a:lnTo>
                    <a:pt x="143" y="19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3" name="Google Shape;293;p9"/>
            <p:cNvSpPr/>
            <p:nvPr/>
          </p:nvSpPr>
          <p:spPr>
            <a:xfrm rot="663725">
              <a:off x="2281148" y="3641114"/>
              <a:ext cx="176516" cy="237221"/>
            </a:xfrm>
            <a:custGeom>
              <a:avLst/>
              <a:gdLst/>
              <a:ahLst/>
              <a:cxnLst/>
              <a:rect l="l" t="t" r="r" b="b"/>
              <a:pathLst>
                <a:path w="143" h="192" extrusionOk="0">
                  <a:moveTo>
                    <a:pt x="143" y="0"/>
                  </a:moveTo>
                  <a:cubicBezTo>
                    <a:pt x="143" y="88"/>
                    <a:pt x="143" y="88"/>
                    <a:pt x="143" y="88"/>
                  </a:cubicBezTo>
                  <a:cubicBezTo>
                    <a:pt x="143" y="120"/>
                    <a:pt x="123" y="149"/>
                    <a:pt x="92" y="159"/>
                  </a:cubicBezTo>
                  <a:cubicBezTo>
                    <a:pt x="0" y="192"/>
                    <a:pt x="0" y="192"/>
                    <a:pt x="0" y="192"/>
                  </a:cubicBezTo>
                  <a:cubicBezTo>
                    <a:pt x="63" y="34"/>
                    <a:pt x="63" y="34"/>
                    <a:pt x="63" y="34"/>
                  </a:cubicBezTo>
                  <a:cubicBezTo>
                    <a:pt x="71" y="13"/>
                    <a:pt x="91" y="0"/>
                    <a:pt x="113" y="0"/>
                  </a:cubicBezTo>
                  <a:lnTo>
                    <a:pt x="14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4" name="Google Shape;294;p9"/>
            <p:cNvSpPr/>
            <p:nvPr/>
          </p:nvSpPr>
          <p:spPr>
            <a:xfrm rot="663726">
              <a:off x="1405546" y="3603127"/>
              <a:ext cx="358622" cy="563102"/>
            </a:xfrm>
            <a:custGeom>
              <a:avLst/>
              <a:gdLst/>
              <a:ahLst/>
              <a:cxnLst/>
              <a:rect l="l" t="t" r="r" b="b"/>
              <a:pathLst>
                <a:path w="290" h="455" extrusionOk="0">
                  <a:moveTo>
                    <a:pt x="169" y="0"/>
                  </a:moveTo>
                  <a:cubicBezTo>
                    <a:pt x="290" y="165"/>
                    <a:pt x="290" y="165"/>
                    <a:pt x="290" y="165"/>
                  </a:cubicBezTo>
                  <a:cubicBezTo>
                    <a:pt x="290" y="165"/>
                    <a:pt x="166" y="211"/>
                    <a:pt x="173" y="393"/>
                  </a:cubicBezTo>
                  <a:cubicBezTo>
                    <a:pt x="174" y="427"/>
                    <a:pt x="147" y="455"/>
                    <a:pt x="113" y="455"/>
                  </a:cubicBezTo>
                  <a:cubicBezTo>
                    <a:pt x="88" y="455"/>
                    <a:pt x="66" y="441"/>
                    <a:pt x="57" y="418"/>
                  </a:cubicBezTo>
                  <a:cubicBezTo>
                    <a:pt x="29" y="351"/>
                    <a:pt x="0" y="198"/>
                    <a:pt x="1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5" name="Google Shape;295;p9"/>
            <p:cNvSpPr/>
            <p:nvPr/>
          </p:nvSpPr>
          <p:spPr>
            <a:xfrm rot="663725">
              <a:off x="1533149" y="3615483"/>
              <a:ext cx="230828" cy="552718"/>
            </a:xfrm>
            <a:custGeom>
              <a:avLst/>
              <a:gdLst/>
              <a:ahLst/>
              <a:cxnLst/>
              <a:rect l="l" t="t" r="r" b="b"/>
              <a:pathLst>
                <a:path w="187" h="447" extrusionOk="0">
                  <a:moveTo>
                    <a:pt x="55" y="223"/>
                  </a:moveTo>
                  <a:cubicBezTo>
                    <a:pt x="35" y="274"/>
                    <a:pt x="0" y="387"/>
                    <a:pt x="41" y="447"/>
                  </a:cubicBezTo>
                  <a:cubicBezTo>
                    <a:pt x="59" y="436"/>
                    <a:pt x="71" y="415"/>
                    <a:pt x="70" y="393"/>
                  </a:cubicBezTo>
                  <a:cubicBezTo>
                    <a:pt x="63" y="211"/>
                    <a:pt x="187" y="165"/>
                    <a:pt x="187" y="165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66" y="0"/>
                    <a:pt x="10" y="123"/>
                    <a:pt x="49" y="180"/>
                  </a:cubicBezTo>
                  <a:cubicBezTo>
                    <a:pt x="58" y="193"/>
                    <a:pt x="60" y="209"/>
                    <a:pt x="55" y="22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6" name="Google Shape;296;p9"/>
            <p:cNvSpPr/>
            <p:nvPr/>
          </p:nvSpPr>
          <p:spPr>
            <a:xfrm rot="663721">
              <a:off x="1675467" y="3625661"/>
              <a:ext cx="179710" cy="162141"/>
            </a:xfrm>
            <a:custGeom>
              <a:avLst/>
              <a:gdLst/>
              <a:ahLst/>
              <a:cxnLst/>
              <a:rect l="l" t="t" r="r" b="b"/>
              <a:pathLst>
                <a:path w="225" h="203" extrusionOk="0">
                  <a:moveTo>
                    <a:pt x="58" y="203"/>
                  </a:moveTo>
                  <a:lnTo>
                    <a:pt x="0" y="127"/>
                  </a:lnTo>
                  <a:lnTo>
                    <a:pt x="168" y="0"/>
                  </a:lnTo>
                  <a:lnTo>
                    <a:pt x="225" y="76"/>
                  </a:lnTo>
                  <a:lnTo>
                    <a:pt x="58" y="20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" name="Google Shape;297;p9"/>
            <p:cNvSpPr/>
            <p:nvPr/>
          </p:nvSpPr>
          <p:spPr>
            <a:xfrm rot="663727">
              <a:off x="1592872" y="3621266"/>
              <a:ext cx="200477" cy="243611"/>
            </a:xfrm>
            <a:custGeom>
              <a:avLst/>
              <a:gdLst/>
              <a:ahLst/>
              <a:cxnLst/>
              <a:rect l="l" t="t" r="r" b="b"/>
              <a:pathLst>
                <a:path w="162" h="197" extrusionOk="0">
                  <a:moveTo>
                    <a:pt x="41" y="0"/>
                  </a:moveTo>
                  <a:cubicBezTo>
                    <a:pt x="0" y="197"/>
                    <a:pt x="162" y="165"/>
                    <a:pt x="162" y="165"/>
                  </a:cubicBezTo>
                  <a:cubicBezTo>
                    <a:pt x="162" y="165"/>
                    <a:pt x="152" y="65"/>
                    <a:pt x="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" name="Google Shape;298;p9"/>
            <p:cNvSpPr/>
            <p:nvPr/>
          </p:nvSpPr>
          <p:spPr>
            <a:xfrm rot="663724">
              <a:off x="2372858" y="3792084"/>
              <a:ext cx="357024" cy="563102"/>
            </a:xfrm>
            <a:custGeom>
              <a:avLst/>
              <a:gdLst/>
              <a:ahLst/>
              <a:cxnLst/>
              <a:rect l="l" t="t" r="r" b="b"/>
              <a:pathLst>
                <a:path w="289" h="455" extrusionOk="0">
                  <a:moveTo>
                    <a:pt x="121" y="0"/>
                  </a:moveTo>
                  <a:cubicBezTo>
                    <a:pt x="0" y="165"/>
                    <a:pt x="0" y="165"/>
                    <a:pt x="0" y="165"/>
                  </a:cubicBezTo>
                  <a:cubicBezTo>
                    <a:pt x="0" y="165"/>
                    <a:pt x="123" y="211"/>
                    <a:pt x="116" y="393"/>
                  </a:cubicBezTo>
                  <a:cubicBezTo>
                    <a:pt x="115" y="427"/>
                    <a:pt x="142" y="455"/>
                    <a:pt x="177" y="455"/>
                  </a:cubicBezTo>
                  <a:cubicBezTo>
                    <a:pt x="201" y="455"/>
                    <a:pt x="223" y="441"/>
                    <a:pt x="233" y="418"/>
                  </a:cubicBezTo>
                  <a:cubicBezTo>
                    <a:pt x="260" y="351"/>
                    <a:pt x="289" y="198"/>
                    <a:pt x="1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" name="Google Shape;299;p9"/>
            <p:cNvSpPr/>
            <p:nvPr/>
          </p:nvSpPr>
          <p:spPr>
            <a:xfrm rot="663725">
              <a:off x="2375027" y="3780074"/>
              <a:ext cx="230828" cy="552718"/>
            </a:xfrm>
            <a:custGeom>
              <a:avLst/>
              <a:gdLst/>
              <a:ahLst/>
              <a:cxnLst/>
              <a:rect l="l" t="t" r="r" b="b"/>
              <a:pathLst>
                <a:path w="187" h="447" extrusionOk="0">
                  <a:moveTo>
                    <a:pt x="132" y="223"/>
                  </a:moveTo>
                  <a:cubicBezTo>
                    <a:pt x="152" y="274"/>
                    <a:pt x="187" y="387"/>
                    <a:pt x="145" y="447"/>
                  </a:cubicBezTo>
                  <a:cubicBezTo>
                    <a:pt x="127" y="436"/>
                    <a:pt x="116" y="415"/>
                    <a:pt x="116" y="393"/>
                  </a:cubicBezTo>
                  <a:cubicBezTo>
                    <a:pt x="123" y="211"/>
                    <a:pt x="0" y="165"/>
                    <a:pt x="0" y="165"/>
                  </a:cubicBezTo>
                  <a:cubicBezTo>
                    <a:pt x="121" y="0"/>
                    <a:pt x="121" y="0"/>
                    <a:pt x="121" y="0"/>
                  </a:cubicBezTo>
                  <a:cubicBezTo>
                    <a:pt x="121" y="0"/>
                    <a:pt x="177" y="123"/>
                    <a:pt x="137" y="180"/>
                  </a:cubicBezTo>
                  <a:cubicBezTo>
                    <a:pt x="129" y="193"/>
                    <a:pt x="126" y="209"/>
                    <a:pt x="132" y="22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" name="Google Shape;300;p9"/>
            <p:cNvSpPr/>
            <p:nvPr/>
          </p:nvSpPr>
          <p:spPr>
            <a:xfrm rot="663721">
              <a:off x="2360556" y="3759755"/>
              <a:ext cx="181308" cy="162141"/>
            </a:xfrm>
            <a:custGeom>
              <a:avLst/>
              <a:gdLst/>
              <a:ahLst/>
              <a:cxnLst/>
              <a:rect l="l" t="t" r="r" b="b"/>
              <a:pathLst>
                <a:path w="227" h="203" extrusionOk="0">
                  <a:moveTo>
                    <a:pt x="169" y="203"/>
                  </a:moveTo>
                  <a:lnTo>
                    <a:pt x="227" y="127"/>
                  </a:lnTo>
                  <a:lnTo>
                    <a:pt x="59" y="0"/>
                  </a:lnTo>
                  <a:lnTo>
                    <a:pt x="0" y="76"/>
                  </a:lnTo>
                  <a:lnTo>
                    <a:pt x="169" y="20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" name="Google Shape;301;p9"/>
            <p:cNvSpPr/>
            <p:nvPr/>
          </p:nvSpPr>
          <p:spPr>
            <a:xfrm rot="663727">
              <a:off x="2404963" y="3780034"/>
              <a:ext cx="200477" cy="243611"/>
            </a:xfrm>
            <a:custGeom>
              <a:avLst/>
              <a:gdLst/>
              <a:ahLst/>
              <a:cxnLst/>
              <a:rect l="l" t="t" r="r" b="b"/>
              <a:pathLst>
                <a:path w="162" h="197" extrusionOk="0">
                  <a:moveTo>
                    <a:pt x="121" y="0"/>
                  </a:moveTo>
                  <a:cubicBezTo>
                    <a:pt x="162" y="197"/>
                    <a:pt x="0" y="165"/>
                    <a:pt x="0" y="165"/>
                  </a:cubicBezTo>
                  <a:cubicBezTo>
                    <a:pt x="0" y="165"/>
                    <a:pt x="10" y="65"/>
                    <a:pt x="1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2" name="Google Shape;302;p9"/>
            <p:cNvSpPr/>
            <p:nvPr/>
          </p:nvSpPr>
          <p:spPr>
            <a:xfrm rot="663723">
              <a:off x="2033042" y="3511977"/>
              <a:ext cx="186899" cy="295528"/>
            </a:xfrm>
            <a:custGeom>
              <a:avLst/>
              <a:gdLst/>
              <a:ahLst/>
              <a:cxnLst/>
              <a:rect l="l" t="t" r="r" b="b"/>
              <a:pathLst>
                <a:path w="151" h="239" extrusionOk="0">
                  <a:moveTo>
                    <a:pt x="75" y="0"/>
                  </a:moveTo>
                  <a:cubicBezTo>
                    <a:pt x="34" y="0"/>
                    <a:pt x="0" y="34"/>
                    <a:pt x="0" y="76"/>
                  </a:cubicBezTo>
                  <a:cubicBezTo>
                    <a:pt x="0" y="163"/>
                    <a:pt x="0" y="163"/>
                    <a:pt x="0" y="163"/>
                  </a:cubicBezTo>
                  <a:cubicBezTo>
                    <a:pt x="0" y="205"/>
                    <a:pt x="34" y="239"/>
                    <a:pt x="75" y="239"/>
                  </a:cubicBezTo>
                  <a:cubicBezTo>
                    <a:pt x="117" y="239"/>
                    <a:pt x="151" y="205"/>
                    <a:pt x="151" y="163"/>
                  </a:cubicBezTo>
                  <a:cubicBezTo>
                    <a:pt x="151" y="76"/>
                    <a:pt x="151" y="76"/>
                    <a:pt x="151" y="76"/>
                  </a:cubicBezTo>
                  <a:cubicBezTo>
                    <a:pt x="151" y="34"/>
                    <a:pt x="117" y="0"/>
                    <a:pt x="75" y="0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3" name="Google Shape;303;p9"/>
            <p:cNvSpPr/>
            <p:nvPr/>
          </p:nvSpPr>
          <p:spPr>
            <a:xfrm rot="663720">
              <a:off x="2064115" y="3543119"/>
              <a:ext cx="124599" cy="234027"/>
            </a:xfrm>
            <a:custGeom>
              <a:avLst/>
              <a:gdLst/>
              <a:ahLst/>
              <a:cxnLst/>
              <a:rect l="l" t="t" r="r" b="b"/>
              <a:pathLst>
                <a:path w="101" h="189" extrusionOk="0">
                  <a:moveTo>
                    <a:pt x="50" y="0"/>
                  </a:moveTo>
                  <a:cubicBezTo>
                    <a:pt x="23" y="0"/>
                    <a:pt x="0" y="23"/>
                    <a:pt x="0" y="51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166"/>
                    <a:pt x="23" y="189"/>
                    <a:pt x="50" y="189"/>
                  </a:cubicBezTo>
                  <a:cubicBezTo>
                    <a:pt x="78" y="189"/>
                    <a:pt x="101" y="166"/>
                    <a:pt x="101" y="138"/>
                  </a:cubicBezTo>
                  <a:cubicBezTo>
                    <a:pt x="101" y="51"/>
                    <a:pt x="101" y="51"/>
                    <a:pt x="101" y="51"/>
                  </a:cubicBezTo>
                  <a:cubicBezTo>
                    <a:pt x="101" y="23"/>
                    <a:pt x="78" y="0"/>
                    <a:pt x="50" y="0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4" name="Google Shape;304;p9"/>
            <p:cNvSpPr/>
            <p:nvPr/>
          </p:nvSpPr>
          <p:spPr>
            <a:xfrm rot="663725">
              <a:off x="2044406" y="2999942"/>
              <a:ext cx="401752" cy="150160"/>
            </a:xfrm>
            <a:custGeom>
              <a:avLst/>
              <a:gdLst/>
              <a:ahLst/>
              <a:cxnLst/>
              <a:rect l="l" t="t" r="r" b="b"/>
              <a:pathLst>
                <a:path w="324" h="121" extrusionOk="0">
                  <a:moveTo>
                    <a:pt x="324" y="34"/>
                  </a:moveTo>
                  <a:cubicBezTo>
                    <a:pt x="324" y="121"/>
                    <a:pt x="324" y="121"/>
                    <a:pt x="324" y="121"/>
                  </a:cubicBezTo>
                  <a:cubicBezTo>
                    <a:pt x="284" y="93"/>
                    <a:pt x="226" y="75"/>
                    <a:pt x="161" y="75"/>
                  </a:cubicBezTo>
                  <a:cubicBezTo>
                    <a:pt x="97" y="75"/>
                    <a:pt x="39" y="93"/>
                    <a:pt x="0" y="120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45" y="12"/>
                    <a:pt x="101" y="0"/>
                    <a:pt x="161" y="0"/>
                  </a:cubicBezTo>
                  <a:cubicBezTo>
                    <a:pt x="222" y="0"/>
                    <a:pt x="278" y="13"/>
                    <a:pt x="324" y="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5"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10"/>
          <p:cNvSpPr/>
          <p:nvPr/>
        </p:nvSpPr>
        <p:spPr>
          <a:xfrm>
            <a:off x="8786025" y="-13350"/>
            <a:ext cx="376200" cy="5170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307" name="Google Shape;307;p10"/>
          <p:cNvGrpSpPr/>
          <p:nvPr/>
        </p:nvGrpSpPr>
        <p:grpSpPr>
          <a:xfrm>
            <a:off x="7242675" y="-945291"/>
            <a:ext cx="2774610" cy="6246929"/>
            <a:chOff x="7242675" y="-945291"/>
            <a:chExt cx="2774610" cy="6246929"/>
          </a:xfrm>
        </p:grpSpPr>
        <p:grpSp>
          <p:nvGrpSpPr>
            <p:cNvPr id="308" name="Google Shape;308;p10"/>
            <p:cNvGrpSpPr/>
            <p:nvPr/>
          </p:nvGrpSpPr>
          <p:grpSpPr>
            <a:xfrm>
              <a:off x="7242675" y="3689063"/>
              <a:ext cx="1374000" cy="1612575"/>
              <a:chOff x="-455350" y="3743150"/>
              <a:chExt cx="1374000" cy="1612575"/>
            </a:xfrm>
          </p:grpSpPr>
          <p:sp>
            <p:nvSpPr>
              <p:cNvPr id="309" name="Google Shape;309;p10"/>
              <p:cNvSpPr/>
              <p:nvPr/>
            </p:nvSpPr>
            <p:spPr>
              <a:xfrm>
                <a:off x="-455350" y="3743150"/>
                <a:ext cx="1044400" cy="814650"/>
              </a:xfrm>
              <a:custGeom>
                <a:avLst/>
                <a:gdLst/>
                <a:ahLst/>
                <a:cxnLst/>
                <a:rect l="l" t="t" r="r" b="b"/>
                <a:pathLst>
                  <a:path w="41776" h="32586" extrusionOk="0">
                    <a:moveTo>
                      <a:pt x="41776" y="0"/>
                    </a:moveTo>
                    <a:lnTo>
                      <a:pt x="39938" y="12032"/>
                    </a:lnTo>
                    <a:lnTo>
                      <a:pt x="25065" y="28910"/>
                    </a:lnTo>
                    <a:lnTo>
                      <a:pt x="0" y="32586"/>
                    </a:lnTo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oval" w="med" len="med"/>
                <a:tailEnd type="oval" w="med" len="med"/>
              </a:ln>
            </p:spPr>
          </p:sp>
          <p:sp>
            <p:nvSpPr>
              <p:cNvPr id="310" name="Google Shape;310;p10"/>
              <p:cNvSpPr/>
              <p:nvPr/>
            </p:nvSpPr>
            <p:spPr>
              <a:xfrm>
                <a:off x="-304150" y="4962425"/>
                <a:ext cx="463700" cy="342550"/>
              </a:xfrm>
              <a:custGeom>
                <a:avLst/>
                <a:gdLst/>
                <a:ahLst/>
                <a:cxnLst/>
                <a:rect l="l" t="t" r="r" b="b"/>
                <a:pathLst>
                  <a:path w="18548" h="13702" extrusionOk="0">
                    <a:moveTo>
                      <a:pt x="0" y="0"/>
                    </a:moveTo>
                    <a:lnTo>
                      <a:pt x="11697" y="3175"/>
                    </a:lnTo>
                    <a:lnTo>
                      <a:pt x="18548" y="13702"/>
                    </a:lnTo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oval" w="med" len="med"/>
                <a:tailEnd type="oval" w="med" len="med"/>
              </a:ln>
            </p:spPr>
          </p:sp>
          <p:sp>
            <p:nvSpPr>
              <p:cNvPr id="311" name="Google Shape;311;p10"/>
              <p:cNvSpPr/>
              <p:nvPr/>
            </p:nvSpPr>
            <p:spPr>
              <a:xfrm>
                <a:off x="546850" y="4467450"/>
                <a:ext cx="371800" cy="572350"/>
              </a:xfrm>
              <a:custGeom>
                <a:avLst/>
                <a:gdLst/>
                <a:ahLst/>
                <a:cxnLst/>
                <a:rect l="l" t="t" r="r" b="b"/>
                <a:pathLst>
                  <a:path w="14872" h="22894" extrusionOk="0">
                    <a:moveTo>
                      <a:pt x="0" y="0"/>
                    </a:moveTo>
                    <a:lnTo>
                      <a:pt x="14872" y="4512"/>
                    </a:lnTo>
                    <a:lnTo>
                      <a:pt x="8856" y="22894"/>
                    </a:lnTo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oval" w="med" len="med"/>
                <a:tailEnd type="oval" w="med" len="med"/>
              </a:ln>
            </p:spPr>
          </p:sp>
          <p:sp>
            <p:nvSpPr>
              <p:cNvPr id="312" name="Google Shape;312;p10"/>
              <p:cNvSpPr/>
              <p:nvPr/>
            </p:nvSpPr>
            <p:spPr>
              <a:xfrm>
                <a:off x="-221425" y="4716550"/>
                <a:ext cx="823000" cy="639175"/>
              </a:xfrm>
              <a:custGeom>
                <a:avLst/>
                <a:gdLst/>
                <a:ahLst/>
                <a:cxnLst/>
                <a:rect l="l" t="t" r="r" b="b"/>
                <a:pathLst>
                  <a:path w="32920" h="25567" extrusionOk="0">
                    <a:moveTo>
                      <a:pt x="0" y="0"/>
                    </a:moveTo>
                    <a:lnTo>
                      <a:pt x="27239" y="8021"/>
                    </a:lnTo>
                    <a:lnTo>
                      <a:pt x="32920" y="25567"/>
                    </a:lnTo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oval" w="med" len="med"/>
                <a:tailEnd type="oval" w="med" len="med"/>
              </a:ln>
            </p:spPr>
          </p:sp>
        </p:grpSp>
        <p:grpSp>
          <p:nvGrpSpPr>
            <p:cNvPr id="313" name="Google Shape;313;p10"/>
            <p:cNvGrpSpPr/>
            <p:nvPr/>
          </p:nvGrpSpPr>
          <p:grpSpPr>
            <a:xfrm rot="3599956">
              <a:off x="7439815" y="-296884"/>
              <a:ext cx="2467022" cy="1679384"/>
              <a:chOff x="-909362" y="3917365"/>
              <a:chExt cx="2467077" cy="1679421"/>
            </a:xfrm>
          </p:grpSpPr>
          <p:sp>
            <p:nvSpPr>
              <p:cNvPr id="314" name="Google Shape;314;p10"/>
              <p:cNvSpPr/>
              <p:nvPr/>
            </p:nvSpPr>
            <p:spPr>
              <a:xfrm rot="-1356795">
                <a:off x="-771857" y="4105086"/>
                <a:ext cx="1075625" cy="496164"/>
              </a:xfrm>
              <a:custGeom>
                <a:avLst/>
                <a:gdLst/>
                <a:ahLst/>
                <a:cxnLst/>
                <a:rect l="l" t="t" r="r" b="b"/>
                <a:pathLst>
                  <a:path w="43026" h="19847" extrusionOk="0">
                    <a:moveTo>
                      <a:pt x="0" y="0"/>
                    </a:moveTo>
                    <a:lnTo>
                      <a:pt x="3187" y="10576"/>
                    </a:lnTo>
                    <a:lnTo>
                      <a:pt x="26221" y="19413"/>
                    </a:lnTo>
                    <a:lnTo>
                      <a:pt x="31871" y="14777"/>
                    </a:lnTo>
                    <a:lnTo>
                      <a:pt x="43026" y="19847"/>
                    </a:lnTo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oval" w="med" len="med"/>
                <a:tailEnd type="oval" w="med" len="med"/>
              </a:ln>
            </p:spPr>
          </p:sp>
          <p:sp>
            <p:nvSpPr>
              <p:cNvPr id="315" name="Google Shape;315;p10"/>
              <p:cNvSpPr/>
              <p:nvPr/>
            </p:nvSpPr>
            <p:spPr>
              <a:xfrm rot="-481145">
                <a:off x="-890816" y="5238009"/>
                <a:ext cx="546863" cy="304218"/>
              </a:xfrm>
              <a:custGeom>
                <a:avLst/>
                <a:gdLst/>
                <a:ahLst/>
                <a:cxnLst/>
                <a:rect l="l" t="t" r="r" b="b"/>
                <a:pathLst>
                  <a:path w="21875" h="12169" extrusionOk="0">
                    <a:moveTo>
                      <a:pt x="0" y="12169"/>
                    </a:moveTo>
                    <a:lnTo>
                      <a:pt x="7099" y="0"/>
                    </a:lnTo>
                    <a:lnTo>
                      <a:pt x="21875" y="2607"/>
                    </a:lnTo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oval" w="med" len="med"/>
                <a:tailEnd type="oval" w="med" len="med"/>
              </a:ln>
            </p:spPr>
          </p:sp>
          <p:sp>
            <p:nvSpPr>
              <p:cNvPr id="316" name="Google Shape;316;p10"/>
              <p:cNvSpPr/>
              <p:nvPr/>
            </p:nvSpPr>
            <p:spPr>
              <a:xfrm>
                <a:off x="754245" y="4610541"/>
                <a:ext cx="300600" cy="532375"/>
              </a:xfrm>
              <a:custGeom>
                <a:avLst/>
                <a:gdLst/>
                <a:ahLst/>
                <a:cxnLst/>
                <a:rect l="l" t="t" r="r" b="b"/>
                <a:pathLst>
                  <a:path w="12024" h="21295" extrusionOk="0">
                    <a:moveTo>
                      <a:pt x="1883" y="0"/>
                    </a:moveTo>
                    <a:lnTo>
                      <a:pt x="12024" y="12603"/>
                    </a:lnTo>
                    <a:lnTo>
                      <a:pt x="0" y="21295"/>
                    </a:lnTo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oval" w="med" len="med"/>
                <a:tailEnd type="oval" w="med" len="med"/>
              </a:ln>
            </p:spPr>
          </p:sp>
          <p:sp>
            <p:nvSpPr>
              <p:cNvPr id="317" name="Google Shape;317;p10"/>
              <p:cNvSpPr/>
              <p:nvPr/>
            </p:nvSpPr>
            <p:spPr>
              <a:xfrm>
                <a:off x="-645520" y="4805623"/>
                <a:ext cx="1238625" cy="235400"/>
              </a:xfrm>
              <a:custGeom>
                <a:avLst/>
                <a:gdLst/>
                <a:ahLst/>
                <a:cxnLst/>
                <a:rect l="l" t="t" r="r" b="b"/>
                <a:pathLst>
                  <a:path w="49545" h="9416" extrusionOk="0">
                    <a:moveTo>
                      <a:pt x="0" y="9416"/>
                    </a:moveTo>
                    <a:lnTo>
                      <a:pt x="12604" y="8837"/>
                    </a:lnTo>
                    <a:lnTo>
                      <a:pt x="17094" y="724"/>
                    </a:lnTo>
                    <a:lnTo>
                      <a:pt x="43605" y="0"/>
                    </a:lnTo>
                    <a:lnTo>
                      <a:pt x="49545" y="6953"/>
                    </a:lnTo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oval" w="med" len="med"/>
                <a:tailEnd type="oval" w="med" len="med"/>
              </a:ln>
            </p:spPr>
          </p:sp>
          <p:sp>
            <p:nvSpPr>
              <p:cNvPr id="318" name="Google Shape;318;p10"/>
              <p:cNvSpPr/>
              <p:nvPr/>
            </p:nvSpPr>
            <p:spPr>
              <a:xfrm rot="-3569296">
                <a:off x="741791" y="5018393"/>
                <a:ext cx="956097" cy="220919"/>
              </a:xfrm>
              <a:custGeom>
                <a:avLst/>
                <a:gdLst/>
                <a:ahLst/>
                <a:cxnLst/>
                <a:rect l="l" t="t" r="r" b="b"/>
                <a:pathLst>
                  <a:path w="38245" h="8837" extrusionOk="0">
                    <a:moveTo>
                      <a:pt x="0" y="2897"/>
                    </a:moveTo>
                    <a:lnTo>
                      <a:pt x="11300" y="8837"/>
                    </a:lnTo>
                    <a:lnTo>
                      <a:pt x="38245" y="0"/>
                    </a:lnTo>
                  </a:path>
                </a:pathLst>
              </a:cu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oval" w="med" len="med"/>
                <a:tailEnd type="oval" w="med" len="med"/>
              </a:ln>
            </p:spPr>
          </p:sp>
        </p:grpSp>
      </p:grpSp>
      <p:sp>
        <p:nvSpPr>
          <p:cNvPr id="319" name="Google Shape;319;p10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20" name="Google Shape;320;p10"/>
          <p:cNvSpPr txBox="1">
            <a:spLocks noGrp="1"/>
          </p:cNvSpPr>
          <p:nvPr>
            <p:ph type="subTitle" idx="1"/>
          </p:nvPr>
        </p:nvSpPr>
        <p:spPr>
          <a:xfrm>
            <a:off x="2302453" y="1977725"/>
            <a:ext cx="1978200" cy="6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321" name="Google Shape;321;p10"/>
          <p:cNvSpPr txBox="1">
            <a:spLocks noGrp="1"/>
          </p:cNvSpPr>
          <p:nvPr>
            <p:ph type="subTitle" idx="2"/>
          </p:nvPr>
        </p:nvSpPr>
        <p:spPr>
          <a:xfrm>
            <a:off x="5532957" y="1977725"/>
            <a:ext cx="1978200" cy="6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322" name="Google Shape;322;p10"/>
          <p:cNvSpPr txBox="1">
            <a:spLocks noGrp="1"/>
          </p:cNvSpPr>
          <p:nvPr>
            <p:ph type="subTitle" idx="3"/>
          </p:nvPr>
        </p:nvSpPr>
        <p:spPr>
          <a:xfrm>
            <a:off x="2302453" y="3411125"/>
            <a:ext cx="1978200" cy="6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323" name="Google Shape;323;p10"/>
          <p:cNvSpPr txBox="1">
            <a:spLocks noGrp="1"/>
          </p:cNvSpPr>
          <p:nvPr>
            <p:ph type="subTitle" idx="4"/>
          </p:nvPr>
        </p:nvSpPr>
        <p:spPr>
          <a:xfrm>
            <a:off x="5532957" y="3411125"/>
            <a:ext cx="1978200" cy="6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324" name="Google Shape;324;p10"/>
          <p:cNvSpPr txBox="1">
            <a:spLocks noGrp="1"/>
          </p:cNvSpPr>
          <p:nvPr>
            <p:ph type="subTitle" idx="5"/>
          </p:nvPr>
        </p:nvSpPr>
        <p:spPr>
          <a:xfrm>
            <a:off x="2302450" y="1673925"/>
            <a:ext cx="1978200" cy="4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Poppins"/>
              <a:buNone/>
              <a:defRPr sz="1800" b="1">
                <a:latin typeface="Poppins"/>
                <a:ea typeface="Poppins"/>
                <a:cs typeface="Poppins"/>
                <a:sym typeface="Poppins"/>
              </a:defRPr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Poppins"/>
              <a:buNone/>
              <a:defRPr sz="2200" b="1">
                <a:latin typeface="Poppins"/>
                <a:ea typeface="Poppins"/>
                <a:cs typeface="Poppins"/>
                <a:sym typeface="Poppins"/>
              </a:defRPr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Poppins"/>
              <a:buNone/>
              <a:defRPr sz="2200" b="1">
                <a:latin typeface="Poppins"/>
                <a:ea typeface="Poppins"/>
                <a:cs typeface="Poppins"/>
                <a:sym typeface="Poppins"/>
              </a:defRPr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Poppins"/>
              <a:buNone/>
              <a:defRPr sz="2200" b="1">
                <a:latin typeface="Poppins"/>
                <a:ea typeface="Poppins"/>
                <a:cs typeface="Poppins"/>
                <a:sym typeface="Poppins"/>
              </a:defRPr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Poppins"/>
              <a:buNone/>
              <a:defRPr sz="2200" b="1">
                <a:latin typeface="Poppins"/>
                <a:ea typeface="Poppins"/>
                <a:cs typeface="Poppins"/>
                <a:sym typeface="Poppins"/>
              </a:defRPr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Poppins"/>
              <a:buNone/>
              <a:defRPr sz="2200" b="1">
                <a:latin typeface="Poppins"/>
                <a:ea typeface="Poppins"/>
                <a:cs typeface="Poppins"/>
                <a:sym typeface="Poppins"/>
              </a:defRPr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Poppins"/>
              <a:buNone/>
              <a:defRPr sz="2200" b="1">
                <a:latin typeface="Poppins"/>
                <a:ea typeface="Poppins"/>
                <a:cs typeface="Poppins"/>
                <a:sym typeface="Poppins"/>
              </a:defRPr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Poppins"/>
              <a:buNone/>
              <a:defRPr sz="2200" b="1">
                <a:latin typeface="Poppins"/>
                <a:ea typeface="Poppins"/>
                <a:cs typeface="Poppins"/>
                <a:sym typeface="Poppins"/>
              </a:defRPr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Poppins"/>
              <a:buNone/>
              <a:defRPr sz="2200" b="1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325" name="Google Shape;325;p10"/>
          <p:cNvSpPr txBox="1">
            <a:spLocks noGrp="1"/>
          </p:cNvSpPr>
          <p:nvPr>
            <p:ph type="subTitle" idx="6"/>
          </p:nvPr>
        </p:nvSpPr>
        <p:spPr>
          <a:xfrm>
            <a:off x="5532951" y="1673925"/>
            <a:ext cx="1978200" cy="4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Poppins"/>
              <a:buNone/>
              <a:defRPr sz="1800" b="1">
                <a:latin typeface="Poppins"/>
                <a:ea typeface="Poppins"/>
                <a:cs typeface="Poppins"/>
                <a:sym typeface="Poppins"/>
              </a:defRPr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Poppins"/>
              <a:buNone/>
              <a:defRPr sz="2200" b="1">
                <a:latin typeface="Poppins"/>
                <a:ea typeface="Poppins"/>
                <a:cs typeface="Poppins"/>
                <a:sym typeface="Poppins"/>
              </a:defRPr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Poppins"/>
              <a:buNone/>
              <a:defRPr sz="2200" b="1">
                <a:latin typeface="Poppins"/>
                <a:ea typeface="Poppins"/>
                <a:cs typeface="Poppins"/>
                <a:sym typeface="Poppins"/>
              </a:defRPr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Poppins"/>
              <a:buNone/>
              <a:defRPr sz="2200" b="1">
                <a:latin typeface="Poppins"/>
                <a:ea typeface="Poppins"/>
                <a:cs typeface="Poppins"/>
                <a:sym typeface="Poppins"/>
              </a:defRPr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Poppins"/>
              <a:buNone/>
              <a:defRPr sz="2200" b="1">
                <a:latin typeface="Poppins"/>
                <a:ea typeface="Poppins"/>
                <a:cs typeface="Poppins"/>
                <a:sym typeface="Poppins"/>
              </a:defRPr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Poppins"/>
              <a:buNone/>
              <a:defRPr sz="2200" b="1">
                <a:latin typeface="Poppins"/>
                <a:ea typeface="Poppins"/>
                <a:cs typeface="Poppins"/>
                <a:sym typeface="Poppins"/>
              </a:defRPr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Poppins"/>
              <a:buNone/>
              <a:defRPr sz="2200" b="1">
                <a:latin typeface="Poppins"/>
                <a:ea typeface="Poppins"/>
                <a:cs typeface="Poppins"/>
                <a:sym typeface="Poppins"/>
              </a:defRPr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Poppins"/>
              <a:buNone/>
              <a:defRPr sz="2200" b="1">
                <a:latin typeface="Poppins"/>
                <a:ea typeface="Poppins"/>
                <a:cs typeface="Poppins"/>
                <a:sym typeface="Poppins"/>
              </a:defRPr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Poppins"/>
              <a:buNone/>
              <a:defRPr sz="2200" b="1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326" name="Google Shape;326;p10"/>
          <p:cNvSpPr txBox="1">
            <a:spLocks noGrp="1"/>
          </p:cNvSpPr>
          <p:nvPr>
            <p:ph type="subTitle" idx="7"/>
          </p:nvPr>
        </p:nvSpPr>
        <p:spPr>
          <a:xfrm>
            <a:off x="2302450" y="3107325"/>
            <a:ext cx="1978200" cy="4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Poppins"/>
              <a:buNone/>
              <a:defRPr sz="1800" b="1">
                <a:latin typeface="Poppins"/>
                <a:ea typeface="Poppins"/>
                <a:cs typeface="Poppins"/>
                <a:sym typeface="Poppins"/>
              </a:defRPr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Poppins"/>
              <a:buNone/>
              <a:defRPr sz="2200" b="1">
                <a:latin typeface="Poppins"/>
                <a:ea typeface="Poppins"/>
                <a:cs typeface="Poppins"/>
                <a:sym typeface="Poppins"/>
              </a:defRPr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Poppins"/>
              <a:buNone/>
              <a:defRPr sz="2200" b="1">
                <a:latin typeface="Poppins"/>
                <a:ea typeface="Poppins"/>
                <a:cs typeface="Poppins"/>
                <a:sym typeface="Poppins"/>
              </a:defRPr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Poppins"/>
              <a:buNone/>
              <a:defRPr sz="2200" b="1">
                <a:latin typeface="Poppins"/>
                <a:ea typeface="Poppins"/>
                <a:cs typeface="Poppins"/>
                <a:sym typeface="Poppins"/>
              </a:defRPr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Poppins"/>
              <a:buNone/>
              <a:defRPr sz="2200" b="1">
                <a:latin typeface="Poppins"/>
                <a:ea typeface="Poppins"/>
                <a:cs typeface="Poppins"/>
                <a:sym typeface="Poppins"/>
              </a:defRPr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Poppins"/>
              <a:buNone/>
              <a:defRPr sz="2200" b="1">
                <a:latin typeface="Poppins"/>
                <a:ea typeface="Poppins"/>
                <a:cs typeface="Poppins"/>
                <a:sym typeface="Poppins"/>
              </a:defRPr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Poppins"/>
              <a:buNone/>
              <a:defRPr sz="2200" b="1">
                <a:latin typeface="Poppins"/>
                <a:ea typeface="Poppins"/>
                <a:cs typeface="Poppins"/>
                <a:sym typeface="Poppins"/>
              </a:defRPr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Poppins"/>
              <a:buNone/>
              <a:defRPr sz="2200" b="1">
                <a:latin typeface="Poppins"/>
                <a:ea typeface="Poppins"/>
                <a:cs typeface="Poppins"/>
                <a:sym typeface="Poppins"/>
              </a:defRPr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Poppins"/>
              <a:buNone/>
              <a:defRPr sz="2200" b="1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327" name="Google Shape;327;p10"/>
          <p:cNvSpPr txBox="1">
            <a:spLocks noGrp="1"/>
          </p:cNvSpPr>
          <p:nvPr>
            <p:ph type="subTitle" idx="8"/>
          </p:nvPr>
        </p:nvSpPr>
        <p:spPr>
          <a:xfrm>
            <a:off x="5532951" y="3107325"/>
            <a:ext cx="1978200" cy="4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Poppins"/>
              <a:buNone/>
              <a:defRPr sz="1800" b="1">
                <a:latin typeface="Poppins"/>
                <a:ea typeface="Poppins"/>
                <a:cs typeface="Poppins"/>
                <a:sym typeface="Poppins"/>
              </a:defRPr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Poppins"/>
              <a:buNone/>
              <a:defRPr sz="2200" b="1">
                <a:latin typeface="Poppins"/>
                <a:ea typeface="Poppins"/>
                <a:cs typeface="Poppins"/>
                <a:sym typeface="Poppins"/>
              </a:defRPr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Poppins"/>
              <a:buNone/>
              <a:defRPr sz="2200" b="1">
                <a:latin typeface="Poppins"/>
                <a:ea typeface="Poppins"/>
                <a:cs typeface="Poppins"/>
                <a:sym typeface="Poppins"/>
              </a:defRPr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Poppins"/>
              <a:buNone/>
              <a:defRPr sz="2200" b="1">
                <a:latin typeface="Poppins"/>
                <a:ea typeface="Poppins"/>
                <a:cs typeface="Poppins"/>
                <a:sym typeface="Poppins"/>
              </a:defRPr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Poppins"/>
              <a:buNone/>
              <a:defRPr sz="2200" b="1">
                <a:latin typeface="Poppins"/>
                <a:ea typeface="Poppins"/>
                <a:cs typeface="Poppins"/>
                <a:sym typeface="Poppins"/>
              </a:defRPr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Poppins"/>
              <a:buNone/>
              <a:defRPr sz="2200" b="1">
                <a:latin typeface="Poppins"/>
                <a:ea typeface="Poppins"/>
                <a:cs typeface="Poppins"/>
                <a:sym typeface="Poppins"/>
              </a:defRPr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Poppins"/>
              <a:buNone/>
              <a:defRPr sz="2200" b="1">
                <a:latin typeface="Poppins"/>
                <a:ea typeface="Poppins"/>
                <a:cs typeface="Poppins"/>
                <a:sym typeface="Poppins"/>
              </a:defRPr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Poppins"/>
              <a:buNone/>
              <a:defRPr sz="2200" b="1">
                <a:latin typeface="Poppins"/>
                <a:ea typeface="Poppins"/>
                <a:cs typeface="Poppins"/>
                <a:sym typeface="Poppins"/>
              </a:defRPr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Poppins"/>
              <a:buNone/>
              <a:defRPr sz="2200" b="1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328" name="Google Shape;328;p10"/>
          <p:cNvSpPr/>
          <p:nvPr/>
        </p:nvSpPr>
        <p:spPr>
          <a:xfrm>
            <a:off x="561600" y="381100"/>
            <a:ext cx="158400" cy="158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329" name="Google Shape;329;p10"/>
          <p:cNvGrpSpPr/>
          <p:nvPr/>
        </p:nvGrpSpPr>
        <p:grpSpPr>
          <a:xfrm flipH="1">
            <a:off x="7792896" y="3847210"/>
            <a:ext cx="1275744" cy="1296281"/>
            <a:chOff x="1354856" y="2935363"/>
            <a:chExt cx="1425731" cy="1448844"/>
          </a:xfrm>
        </p:grpSpPr>
        <p:sp>
          <p:nvSpPr>
            <p:cNvPr id="330" name="Google Shape;330;p10"/>
            <p:cNvSpPr/>
            <p:nvPr/>
          </p:nvSpPr>
          <p:spPr>
            <a:xfrm rot="663725">
              <a:off x="1624416" y="3514655"/>
              <a:ext cx="440889" cy="548724"/>
            </a:xfrm>
            <a:custGeom>
              <a:avLst/>
              <a:gdLst/>
              <a:ahLst/>
              <a:cxnLst/>
              <a:rect l="l" t="t" r="r" b="b"/>
              <a:pathLst>
                <a:path w="356" h="443" extrusionOk="0">
                  <a:moveTo>
                    <a:pt x="278" y="110"/>
                  </a:moveTo>
                  <a:cubicBezTo>
                    <a:pt x="356" y="71"/>
                    <a:pt x="356" y="71"/>
                    <a:pt x="356" y="71"/>
                  </a:cubicBezTo>
                  <a:cubicBezTo>
                    <a:pt x="328" y="16"/>
                    <a:pt x="328" y="16"/>
                    <a:pt x="328" y="16"/>
                  </a:cubicBezTo>
                  <a:cubicBezTo>
                    <a:pt x="251" y="55"/>
                    <a:pt x="251" y="55"/>
                    <a:pt x="251" y="55"/>
                  </a:cubicBezTo>
                  <a:cubicBezTo>
                    <a:pt x="239" y="36"/>
                    <a:pt x="223" y="18"/>
                    <a:pt x="202" y="0"/>
                  </a:cubicBezTo>
                  <a:cubicBezTo>
                    <a:pt x="202" y="0"/>
                    <a:pt x="202" y="0"/>
                    <a:pt x="202" y="0"/>
                  </a:cubicBezTo>
                  <a:cubicBezTo>
                    <a:pt x="0" y="162"/>
                    <a:pt x="0" y="318"/>
                    <a:pt x="14" y="389"/>
                  </a:cubicBezTo>
                  <a:cubicBezTo>
                    <a:pt x="19" y="413"/>
                    <a:pt x="38" y="432"/>
                    <a:pt x="62" y="436"/>
                  </a:cubicBezTo>
                  <a:cubicBezTo>
                    <a:pt x="96" y="443"/>
                    <a:pt x="128" y="420"/>
                    <a:pt x="133" y="386"/>
                  </a:cubicBezTo>
                  <a:cubicBezTo>
                    <a:pt x="160" y="206"/>
                    <a:pt x="290" y="184"/>
                    <a:pt x="290" y="184"/>
                  </a:cubicBezTo>
                  <a:cubicBezTo>
                    <a:pt x="290" y="184"/>
                    <a:pt x="293" y="152"/>
                    <a:pt x="278" y="110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1" name="Google Shape;331;p10"/>
            <p:cNvSpPr/>
            <p:nvPr/>
          </p:nvSpPr>
          <p:spPr>
            <a:xfrm rot="663726">
              <a:off x="2123749" y="3612199"/>
              <a:ext cx="440090" cy="548724"/>
            </a:xfrm>
            <a:custGeom>
              <a:avLst/>
              <a:gdLst/>
              <a:ahLst/>
              <a:cxnLst/>
              <a:rect l="l" t="t" r="r" b="b"/>
              <a:pathLst>
                <a:path w="356" h="443" extrusionOk="0">
                  <a:moveTo>
                    <a:pt x="77" y="110"/>
                  </a:moveTo>
                  <a:cubicBezTo>
                    <a:pt x="0" y="71"/>
                    <a:pt x="0" y="71"/>
                    <a:pt x="0" y="71"/>
                  </a:cubicBezTo>
                  <a:cubicBezTo>
                    <a:pt x="27" y="16"/>
                    <a:pt x="27" y="16"/>
                    <a:pt x="27" y="16"/>
                  </a:cubicBezTo>
                  <a:cubicBezTo>
                    <a:pt x="105" y="55"/>
                    <a:pt x="105" y="55"/>
                    <a:pt x="105" y="55"/>
                  </a:cubicBezTo>
                  <a:cubicBezTo>
                    <a:pt x="117" y="36"/>
                    <a:pt x="133" y="18"/>
                    <a:pt x="154" y="0"/>
                  </a:cubicBezTo>
                  <a:cubicBezTo>
                    <a:pt x="356" y="162"/>
                    <a:pt x="356" y="318"/>
                    <a:pt x="342" y="389"/>
                  </a:cubicBezTo>
                  <a:cubicBezTo>
                    <a:pt x="337" y="413"/>
                    <a:pt x="318" y="432"/>
                    <a:pt x="294" y="436"/>
                  </a:cubicBezTo>
                  <a:cubicBezTo>
                    <a:pt x="260" y="443"/>
                    <a:pt x="228" y="420"/>
                    <a:pt x="223" y="386"/>
                  </a:cubicBezTo>
                  <a:cubicBezTo>
                    <a:pt x="195" y="206"/>
                    <a:pt x="65" y="184"/>
                    <a:pt x="65" y="184"/>
                  </a:cubicBezTo>
                  <a:cubicBezTo>
                    <a:pt x="65" y="184"/>
                    <a:pt x="63" y="152"/>
                    <a:pt x="77" y="110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2" name="Google Shape;332;p10"/>
            <p:cNvSpPr/>
            <p:nvPr/>
          </p:nvSpPr>
          <p:spPr>
            <a:xfrm rot="663725">
              <a:off x="1794795" y="3357595"/>
              <a:ext cx="685294" cy="525561"/>
            </a:xfrm>
            <a:custGeom>
              <a:avLst/>
              <a:gdLst/>
              <a:ahLst/>
              <a:cxnLst/>
              <a:rect l="l" t="t" r="r" b="b"/>
              <a:pathLst>
                <a:path w="554" h="425" extrusionOk="0">
                  <a:moveTo>
                    <a:pt x="554" y="0"/>
                  </a:moveTo>
                  <a:cubicBezTo>
                    <a:pt x="554" y="279"/>
                    <a:pt x="554" y="279"/>
                    <a:pt x="554" y="279"/>
                  </a:cubicBezTo>
                  <a:cubicBezTo>
                    <a:pt x="554" y="311"/>
                    <a:pt x="534" y="340"/>
                    <a:pt x="503" y="350"/>
                  </a:cubicBezTo>
                  <a:cubicBezTo>
                    <a:pt x="411" y="383"/>
                    <a:pt x="411" y="383"/>
                    <a:pt x="411" y="383"/>
                  </a:cubicBezTo>
                  <a:cubicBezTo>
                    <a:pt x="316" y="416"/>
                    <a:pt x="316" y="416"/>
                    <a:pt x="316" y="416"/>
                  </a:cubicBezTo>
                  <a:cubicBezTo>
                    <a:pt x="291" y="425"/>
                    <a:pt x="263" y="425"/>
                    <a:pt x="238" y="416"/>
                  </a:cubicBezTo>
                  <a:cubicBezTo>
                    <a:pt x="143" y="383"/>
                    <a:pt x="143" y="383"/>
                    <a:pt x="143" y="383"/>
                  </a:cubicBezTo>
                  <a:cubicBezTo>
                    <a:pt x="50" y="350"/>
                    <a:pt x="50" y="350"/>
                    <a:pt x="50" y="350"/>
                  </a:cubicBezTo>
                  <a:cubicBezTo>
                    <a:pt x="20" y="340"/>
                    <a:pt x="0" y="311"/>
                    <a:pt x="0" y="27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554" y="0"/>
                    <a:pt x="554" y="0"/>
                    <a:pt x="554" y="0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3" name="Google Shape;333;p10"/>
            <p:cNvSpPr/>
            <p:nvPr/>
          </p:nvSpPr>
          <p:spPr>
            <a:xfrm rot="663249">
              <a:off x="1833975" y="3361345"/>
              <a:ext cx="685315" cy="117377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4" name="Google Shape;334;p10"/>
            <p:cNvSpPr/>
            <p:nvPr/>
          </p:nvSpPr>
          <p:spPr>
            <a:xfrm rot="663725">
              <a:off x="1871881" y="2996848"/>
              <a:ext cx="685294" cy="458468"/>
            </a:xfrm>
            <a:custGeom>
              <a:avLst/>
              <a:gdLst/>
              <a:ahLst/>
              <a:cxnLst/>
              <a:rect l="l" t="t" r="r" b="b"/>
              <a:pathLst>
                <a:path w="554" h="370" extrusionOk="0">
                  <a:moveTo>
                    <a:pt x="554" y="175"/>
                  </a:moveTo>
                  <a:cubicBezTo>
                    <a:pt x="554" y="370"/>
                    <a:pt x="554" y="370"/>
                    <a:pt x="554" y="370"/>
                  </a:cubicBezTo>
                  <a:cubicBezTo>
                    <a:pt x="0" y="370"/>
                    <a:pt x="0" y="370"/>
                    <a:pt x="0" y="370"/>
                  </a:cubicBezTo>
                  <a:cubicBezTo>
                    <a:pt x="0" y="175"/>
                    <a:pt x="0" y="175"/>
                    <a:pt x="0" y="175"/>
                  </a:cubicBezTo>
                  <a:cubicBezTo>
                    <a:pt x="0" y="118"/>
                    <a:pt x="43" y="68"/>
                    <a:pt x="109" y="36"/>
                  </a:cubicBezTo>
                  <a:cubicBezTo>
                    <a:pt x="111" y="35"/>
                    <a:pt x="114" y="34"/>
                    <a:pt x="116" y="33"/>
                  </a:cubicBezTo>
                  <a:cubicBezTo>
                    <a:pt x="161" y="12"/>
                    <a:pt x="217" y="0"/>
                    <a:pt x="277" y="0"/>
                  </a:cubicBezTo>
                  <a:cubicBezTo>
                    <a:pt x="338" y="0"/>
                    <a:pt x="394" y="13"/>
                    <a:pt x="440" y="34"/>
                  </a:cubicBezTo>
                  <a:cubicBezTo>
                    <a:pt x="442" y="35"/>
                    <a:pt x="444" y="36"/>
                    <a:pt x="447" y="37"/>
                  </a:cubicBezTo>
                  <a:cubicBezTo>
                    <a:pt x="512" y="69"/>
                    <a:pt x="554" y="119"/>
                    <a:pt x="554" y="17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5" name="Google Shape;335;p10"/>
            <p:cNvSpPr/>
            <p:nvPr/>
          </p:nvSpPr>
          <p:spPr>
            <a:xfrm rot="663720">
              <a:off x="1950611" y="3089312"/>
              <a:ext cx="524754" cy="285145"/>
            </a:xfrm>
            <a:custGeom>
              <a:avLst/>
              <a:gdLst/>
              <a:ahLst/>
              <a:cxnLst/>
              <a:rect l="l" t="t" r="r" b="b"/>
              <a:pathLst>
                <a:path w="424" h="230" extrusionOk="0">
                  <a:moveTo>
                    <a:pt x="424" y="125"/>
                  </a:moveTo>
                  <a:cubicBezTo>
                    <a:pt x="424" y="168"/>
                    <a:pt x="424" y="168"/>
                    <a:pt x="424" y="168"/>
                  </a:cubicBezTo>
                  <a:cubicBezTo>
                    <a:pt x="424" y="202"/>
                    <a:pt x="396" y="230"/>
                    <a:pt x="362" y="230"/>
                  </a:cubicBezTo>
                  <a:cubicBezTo>
                    <a:pt x="62" y="230"/>
                    <a:pt x="62" y="230"/>
                    <a:pt x="62" y="230"/>
                  </a:cubicBezTo>
                  <a:cubicBezTo>
                    <a:pt x="27" y="230"/>
                    <a:pt x="0" y="202"/>
                    <a:pt x="0" y="168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0" y="57"/>
                    <a:pt x="97" y="0"/>
                    <a:pt x="212" y="0"/>
                  </a:cubicBezTo>
                  <a:cubicBezTo>
                    <a:pt x="327" y="0"/>
                    <a:pt x="424" y="57"/>
                    <a:pt x="424" y="12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6" name="Google Shape;336;p10"/>
            <p:cNvSpPr/>
            <p:nvPr/>
          </p:nvSpPr>
          <p:spPr>
            <a:xfrm rot="663385">
              <a:off x="2012776" y="3181347"/>
              <a:ext cx="79781" cy="79192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7" name="Google Shape;337;p10"/>
            <p:cNvSpPr/>
            <p:nvPr/>
          </p:nvSpPr>
          <p:spPr>
            <a:xfrm rot="668380">
              <a:off x="2326319" y="3242647"/>
              <a:ext cx="79192" cy="79192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8" name="Google Shape;338;p10"/>
            <p:cNvSpPr/>
            <p:nvPr/>
          </p:nvSpPr>
          <p:spPr>
            <a:xfrm rot="663723">
              <a:off x="2048527" y="3406578"/>
              <a:ext cx="249997" cy="54313"/>
            </a:xfrm>
            <a:custGeom>
              <a:avLst/>
              <a:gdLst/>
              <a:ahLst/>
              <a:cxnLst/>
              <a:rect l="l" t="t" r="r" b="b"/>
              <a:pathLst>
                <a:path w="202" h="44" extrusionOk="0">
                  <a:moveTo>
                    <a:pt x="19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5" y="0"/>
                    <a:pt x="0" y="5"/>
                    <a:pt x="0" y="11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202" y="44"/>
                    <a:pt x="202" y="44"/>
                    <a:pt x="202" y="44"/>
                  </a:cubicBezTo>
                  <a:cubicBezTo>
                    <a:pt x="202" y="11"/>
                    <a:pt x="202" y="11"/>
                    <a:pt x="202" y="11"/>
                  </a:cubicBezTo>
                  <a:cubicBezTo>
                    <a:pt x="202" y="5"/>
                    <a:pt x="197" y="0"/>
                    <a:pt x="1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9" name="Google Shape;339;p10"/>
            <p:cNvSpPr/>
            <p:nvPr/>
          </p:nvSpPr>
          <p:spPr>
            <a:xfrm rot="663725">
              <a:off x="1781821" y="3543493"/>
              <a:ext cx="176516" cy="237221"/>
            </a:xfrm>
            <a:custGeom>
              <a:avLst/>
              <a:gdLst/>
              <a:ahLst/>
              <a:cxnLst/>
              <a:rect l="l" t="t" r="r" b="b"/>
              <a:pathLst>
                <a:path w="143" h="192" extrusionOk="0">
                  <a:moveTo>
                    <a:pt x="143" y="192"/>
                  </a:moveTo>
                  <a:cubicBezTo>
                    <a:pt x="50" y="159"/>
                    <a:pt x="50" y="159"/>
                    <a:pt x="50" y="159"/>
                  </a:cubicBezTo>
                  <a:cubicBezTo>
                    <a:pt x="20" y="149"/>
                    <a:pt x="0" y="120"/>
                    <a:pt x="0" y="8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52" y="0"/>
                    <a:pt x="71" y="13"/>
                    <a:pt x="80" y="34"/>
                  </a:cubicBezTo>
                  <a:lnTo>
                    <a:pt x="143" y="19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0" name="Google Shape;340;p10"/>
            <p:cNvSpPr/>
            <p:nvPr/>
          </p:nvSpPr>
          <p:spPr>
            <a:xfrm rot="663725">
              <a:off x="2281148" y="3641114"/>
              <a:ext cx="176516" cy="237221"/>
            </a:xfrm>
            <a:custGeom>
              <a:avLst/>
              <a:gdLst/>
              <a:ahLst/>
              <a:cxnLst/>
              <a:rect l="l" t="t" r="r" b="b"/>
              <a:pathLst>
                <a:path w="143" h="192" extrusionOk="0">
                  <a:moveTo>
                    <a:pt x="143" y="0"/>
                  </a:moveTo>
                  <a:cubicBezTo>
                    <a:pt x="143" y="88"/>
                    <a:pt x="143" y="88"/>
                    <a:pt x="143" y="88"/>
                  </a:cubicBezTo>
                  <a:cubicBezTo>
                    <a:pt x="143" y="120"/>
                    <a:pt x="123" y="149"/>
                    <a:pt x="92" y="159"/>
                  </a:cubicBezTo>
                  <a:cubicBezTo>
                    <a:pt x="0" y="192"/>
                    <a:pt x="0" y="192"/>
                    <a:pt x="0" y="192"/>
                  </a:cubicBezTo>
                  <a:cubicBezTo>
                    <a:pt x="63" y="34"/>
                    <a:pt x="63" y="34"/>
                    <a:pt x="63" y="34"/>
                  </a:cubicBezTo>
                  <a:cubicBezTo>
                    <a:pt x="71" y="13"/>
                    <a:pt x="91" y="0"/>
                    <a:pt x="113" y="0"/>
                  </a:cubicBezTo>
                  <a:lnTo>
                    <a:pt x="14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1" name="Google Shape;341;p10"/>
            <p:cNvSpPr/>
            <p:nvPr/>
          </p:nvSpPr>
          <p:spPr>
            <a:xfrm rot="663726">
              <a:off x="1405546" y="3603127"/>
              <a:ext cx="358622" cy="563102"/>
            </a:xfrm>
            <a:custGeom>
              <a:avLst/>
              <a:gdLst/>
              <a:ahLst/>
              <a:cxnLst/>
              <a:rect l="l" t="t" r="r" b="b"/>
              <a:pathLst>
                <a:path w="290" h="455" extrusionOk="0">
                  <a:moveTo>
                    <a:pt x="169" y="0"/>
                  </a:moveTo>
                  <a:cubicBezTo>
                    <a:pt x="290" y="165"/>
                    <a:pt x="290" y="165"/>
                    <a:pt x="290" y="165"/>
                  </a:cubicBezTo>
                  <a:cubicBezTo>
                    <a:pt x="290" y="165"/>
                    <a:pt x="166" y="211"/>
                    <a:pt x="173" y="393"/>
                  </a:cubicBezTo>
                  <a:cubicBezTo>
                    <a:pt x="174" y="427"/>
                    <a:pt x="147" y="455"/>
                    <a:pt x="113" y="455"/>
                  </a:cubicBezTo>
                  <a:cubicBezTo>
                    <a:pt x="88" y="455"/>
                    <a:pt x="66" y="441"/>
                    <a:pt x="57" y="418"/>
                  </a:cubicBezTo>
                  <a:cubicBezTo>
                    <a:pt x="29" y="351"/>
                    <a:pt x="0" y="198"/>
                    <a:pt x="1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2" name="Google Shape;342;p10"/>
            <p:cNvSpPr/>
            <p:nvPr/>
          </p:nvSpPr>
          <p:spPr>
            <a:xfrm rot="663725">
              <a:off x="1533149" y="3615483"/>
              <a:ext cx="230828" cy="552718"/>
            </a:xfrm>
            <a:custGeom>
              <a:avLst/>
              <a:gdLst/>
              <a:ahLst/>
              <a:cxnLst/>
              <a:rect l="l" t="t" r="r" b="b"/>
              <a:pathLst>
                <a:path w="187" h="447" extrusionOk="0">
                  <a:moveTo>
                    <a:pt x="55" y="223"/>
                  </a:moveTo>
                  <a:cubicBezTo>
                    <a:pt x="35" y="274"/>
                    <a:pt x="0" y="387"/>
                    <a:pt x="41" y="447"/>
                  </a:cubicBezTo>
                  <a:cubicBezTo>
                    <a:pt x="59" y="436"/>
                    <a:pt x="71" y="415"/>
                    <a:pt x="70" y="393"/>
                  </a:cubicBezTo>
                  <a:cubicBezTo>
                    <a:pt x="63" y="211"/>
                    <a:pt x="187" y="165"/>
                    <a:pt x="187" y="165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66" y="0"/>
                    <a:pt x="10" y="123"/>
                    <a:pt x="49" y="180"/>
                  </a:cubicBezTo>
                  <a:cubicBezTo>
                    <a:pt x="58" y="193"/>
                    <a:pt x="60" y="209"/>
                    <a:pt x="55" y="22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3" name="Google Shape;343;p10"/>
            <p:cNvSpPr/>
            <p:nvPr/>
          </p:nvSpPr>
          <p:spPr>
            <a:xfrm rot="663721">
              <a:off x="1675467" y="3625661"/>
              <a:ext cx="179710" cy="162141"/>
            </a:xfrm>
            <a:custGeom>
              <a:avLst/>
              <a:gdLst/>
              <a:ahLst/>
              <a:cxnLst/>
              <a:rect l="l" t="t" r="r" b="b"/>
              <a:pathLst>
                <a:path w="225" h="203" extrusionOk="0">
                  <a:moveTo>
                    <a:pt x="58" y="203"/>
                  </a:moveTo>
                  <a:lnTo>
                    <a:pt x="0" y="127"/>
                  </a:lnTo>
                  <a:lnTo>
                    <a:pt x="168" y="0"/>
                  </a:lnTo>
                  <a:lnTo>
                    <a:pt x="225" y="76"/>
                  </a:lnTo>
                  <a:lnTo>
                    <a:pt x="58" y="20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4" name="Google Shape;344;p10"/>
            <p:cNvSpPr/>
            <p:nvPr/>
          </p:nvSpPr>
          <p:spPr>
            <a:xfrm rot="663727">
              <a:off x="1592872" y="3621266"/>
              <a:ext cx="200477" cy="243611"/>
            </a:xfrm>
            <a:custGeom>
              <a:avLst/>
              <a:gdLst/>
              <a:ahLst/>
              <a:cxnLst/>
              <a:rect l="l" t="t" r="r" b="b"/>
              <a:pathLst>
                <a:path w="162" h="197" extrusionOk="0">
                  <a:moveTo>
                    <a:pt x="41" y="0"/>
                  </a:moveTo>
                  <a:cubicBezTo>
                    <a:pt x="0" y="197"/>
                    <a:pt x="162" y="165"/>
                    <a:pt x="162" y="165"/>
                  </a:cubicBezTo>
                  <a:cubicBezTo>
                    <a:pt x="162" y="165"/>
                    <a:pt x="152" y="65"/>
                    <a:pt x="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5" name="Google Shape;345;p10"/>
            <p:cNvSpPr/>
            <p:nvPr/>
          </p:nvSpPr>
          <p:spPr>
            <a:xfrm rot="663724">
              <a:off x="2372858" y="3792084"/>
              <a:ext cx="357024" cy="563102"/>
            </a:xfrm>
            <a:custGeom>
              <a:avLst/>
              <a:gdLst/>
              <a:ahLst/>
              <a:cxnLst/>
              <a:rect l="l" t="t" r="r" b="b"/>
              <a:pathLst>
                <a:path w="289" h="455" extrusionOk="0">
                  <a:moveTo>
                    <a:pt x="121" y="0"/>
                  </a:moveTo>
                  <a:cubicBezTo>
                    <a:pt x="0" y="165"/>
                    <a:pt x="0" y="165"/>
                    <a:pt x="0" y="165"/>
                  </a:cubicBezTo>
                  <a:cubicBezTo>
                    <a:pt x="0" y="165"/>
                    <a:pt x="123" y="211"/>
                    <a:pt x="116" y="393"/>
                  </a:cubicBezTo>
                  <a:cubicBezTo>
                    <a:pt x="115" y="427"/>
                    <a:pt x="142" y="455"/>
                    <a:pt x="177" y="455"/>
                  </a:cubicBezTo>
                  <a:cubicBezTo>
                    <a:pt x="201" y="455"/>
                    <a:pt x="223" y="441"/>
                    <a:pt x="233" y="418"/>
                  </a:cubicBezTo>
                  <a:cubicBezTo>
                    <a:pt x="260" y="351"/>
                    <a:pt x="289" y="198"/>
                    <a:pt x="1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6" name="Google Shape;346;p10"/>
            <p:cNvSpPr/>
            <p:nvPr/>
          </p:nvSpPr>
          <p:spPr>
            <a:xfrm rot="663725">
              <a:off x="2375027" y="3780074"/>
              <a:ext cx="230828" cy="552718"/>
            </a:xfrm>
            <a:custGeom>
              <a:avLst/>
              <a:gdLst/>
              <a:ahLst/>
              <a:cxnLst/>
              <a:rect l="l" t="t" r="r" b="b"/>
              <a:pathLst>
                <a:path w="187" h="447" extrusionOk="0">
                  <a:moveTo>
                    <a:pt x="132" y="223"/>
                  </a:moveTo>
                  <a:cubicBezTo>
                    <a:pt x="152" y="274"/>
                    <a:pt x="187" y="387"/>
                    <a:pt x="145" y="447"/>
                  </a:cubicBezTo>
                  <a:cubicBezTo>
                    <a:pt x="127" y="436"/>
                    <a:pt x="116" y="415"/>
                    <a:pt x="116" y="393"/>
                  </a:cubicBezTo>
                  <a:cubicBezTo>
                    <a:pt x="123" y="211"/>
                    <a:pt x="0" y="165"/>
                    <a:pt x="0" y="165"/>
                  </a:cubicBezTo>
                  <a:cubicBezTo>
                    <a:pt x="121" y="0"/>
                    <a:pt x="121" y="0"/>
                    <a:pt x="121" y="0"/>
                  </a:cubicBezTo>
                  <a:cubicBezTo>
                    <a:pt x="121" y="0"/>
                    <a:pt x="177" y="123"/>
                    <a:pt x="137" y="180"/>
                  </a:cubicBezTo>
                  <a:cubicBezTo>
                    <a:pt x="129" y="193"/>
                    <a:pt x="126" y="209"/>
                    <a:pt x="132" y="22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7" name="Google Shape;347;p10"/>
            <p:cNvSpPr/>
            <p:nvPr/>
          </p:nvSpPr>
          <p:spPr>
            <a:xfrm rot="663721">
              <a:off x="2360556" y="3759755"/>
              <a:ext cx="181308" cy="162141"/>
            </a:xfrm>
            <a:custGeom>
              <a:avLst/>
              <a:gdLst/>
              <a:ahLst/>
              <a:cxnLst/>
              <a:rect l="l" t="t" r="r" b="b"/>
              <a:pathLst>
                <a:path w="227" h="203" extrusionOk="0">
                  <a:moveTo>
                    <a:pt x="169" y="203"/>
                  </a:moveTo>
                  <a:lnTo>
                    <a:pt x="227" y="127"/>
                  </a:lnTo>
                  <a:lnTo>
                    <a:pt x="59" y="0"/>
                  </a:lnTo>
                  <a:lnTo>
                    <a:pt x="0" y="76"/>
                  </a:lnTo>
                  <a:lnTo>
                    <a:pt x="169" y="20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8" name="Google Shape;348;p10"/>
            <p:cNvSpPr/>
            <p:nvPr/>
          </p:nvSpPr>
          <p:spPr>
            <a:xfrm rot="663727">
              <a:off x="2404963" y="3780034"/>
              <a:ext cx="200477" cy="243611"/>
            </a:xfrm>
            <a:custGeom>
              <a:avLst/>
              <a:gdLst/>
              <a:ahLst/>
              <a:cxnLst/>
              <a:rect l="l" t="t" r="r" b="b"/>
              <a:pathLst>
                <a:path w="162" h="197" extrusionOk="0">
                  <a:moveTo>
                    <a:pt x="121" y="0"/>
                  </a:moveTo>
                  <a:cubicBezTo>
                    <a:pt x="162" y="197"/>
                    <a:pt x="0" y="165"/>
                    <a:pt x="0" y="165"/>
                  </a:cubicBezTo>
                  <a:cubicBezTo>
                    <a:pt x="0" y="165"/>
                    <a:pt x="10" y="65"/>
                    <a:pt x="1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9" name="Google Shape;349;p10"/>
            <p:cNvSpPr/>
            <p:nvPr/>
          </p:nvSpPr>
          <p:spPr>
            <a:xfrm rot="663723">
              <a:off x="2033042" y="3511977"/>
              <a:ext cx="186899" cy="295528"/>
            </a:xfrm>
            <a:custGeom>
              <a:avLst/>
              <a:gdLst/>
              <a:ahLst/>
              <a:cxnLst/>
              <a:rect l="l" t="t" r="r" b="b"/>
              <a:pathLst>
                <a:path w="151" h="239" extrusionOk="0">
                  <a:moveTo>
                    <a:pt x="75" y="0"/>
                  </a:moveTo>
                  <a:cubicBezTo>
                    <a:pt x="34" y="0"/>
                    <a:pt x="0" y="34"/>
                    <a:pt x="0" y="76"/>
                  </a:cubicBezTo>
                  <a:cubicBezTo>
                    <a:pt x="0" y="163"/>
                    <a:pt x="0" y="163"/>
                    <a:pt x="0" y="163"/>
                  </a:cubicBezTo>
                  <a:cubicBezTo>
                    <a:pt x="0" y="205"/>
                    <a:pt x="34" y="239"/>
                    <a:pt x="75" y="239"/>
                  </a:cubicBezTo>
                  <a:cubicBezTo>
                    <a:pt x="117" y="239"/>
                    <a:pt x="151" y="205"/>
                    <a:pt x="151" y="163"/>
                  </a:cubicBezTo>
                  <a:cubicBezTo>
                    <a:pt x="151" y="76"/>
                    <a:pt x="151" y="76"/>
                    <a:pt x="151" y="76"/>
                  </a:cubicBezTo>
                  <a:cubicBezTo>
                    <a:pt x="151" y="34"/>
                    <a:pt x="117" y="0"/>
                    <a:pt x="75" y="0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0" name="Google Shape;350;p10"/>
            <p:cNvSpPr/>
            <p:nvPr/>
          </p:nvSpPr>
          <p:spPr>
            <a:xfrm rot="663720">
              <a:off x="2064115" y="3543119"/>
              <a:ext cx="124599" cy="234027"/>
            </a:xfrm>
            <a:custGeom>
              <a:avLst/>
              <a:gdLst/>
              <a:ahLst/>
              <a:cxnLst/>
              <a:rect l="l" t="t" r="r" b="b"/>
              <a:pathLst>
                <a:path w="101" h="189" extrusionOk="0">
                  <a:moveTo>
                    <a:pt x="50" y="0"/>
                  </a:moveTo>
                  <a:cubicBezTo>
                    <a:pt x="23" y="0"/>
                    <a:pt x="0" y="23"/>
                    <a:pt x="0" y="51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166"/>
                    <a:pt x="23" y="189"/>
                    <a:pt x="50" y="189"/>
                  </a:cubicBezTo>
                  <a:cubicBezTo>
                    <a:pt x="78" y="189"/>
                    <a:pt x="101" y="166"/>
                    <a:pt x="101" y="138"/>
                  </a:cubicBezTo>
                  <a:cubicBezTo>
                    <a:pt x="101" y="51"/>
                    <a:pt x="101" y="51"/>
                    <a:pt x="101" y="51"/>
                  </a:cubicBezTo>
                  <a:cubicBezTo>
                    <a:pt x="101" y="23"/>
                    <a:pt x="78" y="0"/>
                    <a:pt x="50" y="0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1" name="Google Shape;351;p10"/>
            <p:cNvSpPr/>
            <p:nvPr/>
          </p:nvSpPr>
          <p:spPr>
            <a:xfrm rot="663725">
              <a:off x="2044406" y="2999942"/>
              <a:ext cx="401752" cy="150160"/>
            </a:xfrm>
            <a:custGeom>
              <a:avLst/>
              <a:gdLst/>
              <a:ahLst/>
              <a:cxnLst/>
              <a:rect l="l" t="t" r="r" b="b"/>
              <a:pathLst>
                <a:path w="324" h="121" extrusionOk="0">
                  <a:moveTo>
                    <a:pt x="324" y="34"/>
                  </a:moveTo>
                  <a:cubicBezTo>
                    <a:pt x="324" y="121"/>
                    <a:pt x="324" y="121"/>
                    <a:pt x="324" y="121"/>
                  </a:cubicBezTo>
                  <a:cubicBezTo>
                    <a:pt x="284" y="93"/>
                    <a:pt x="226" y="75"/>
                    <a:pt x="161" y="75"/>
                  </a:cubicBezTo>
                  <a:cubicBezTo>
                    <a:pt x="97" y="75"/>
                    <a:pt x="39" y="93"/>
                    <a:pt x="0" y="120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45" y="12"/>
                    <a:pt x="101" y="0"/>
                    <a:pt x="161" y="0"/>
                  </a:cubicBezTo>
                  <a:cubicBezTo>
                    <a:pt x="222" y="0"/>
                    <a:pt x="278" y="13"/>
                    <a:pt x="324" y="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 ExtraBold"/>
              <a:buNone/>
              <a:defRPr sz="28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 ExtraBold"/>
              <a:buNone/>
              <a:defRPr sz="28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 ExtraBold"/>
              <a:buNone/>
              <a:defRPr sz="28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 ExtraBold"/>
              <a:buNone/>
              <a:defRPr sz="28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 ExtraBold"/>
              <a:buNone/>
              <a:defRPr sz="28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 ExtraBold"/>
              <a:buNone/>
              <a:defRPr sz="28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 ExtraBold"/>
              <a:buNone/>
              <a:defRPr sz="28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 ExtraBold"/>
              <a:buNone/>
              <a:defRPr sz="28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 ExtraBold"/>
              <a:buNone/>
              <a:defRPr sz="28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Karla"/>
              <a:buChar char="●"/>
              <a:defRPr sz="12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Karla"/>
              <a:buChar char="○"/>
              <a:defRPr sz="12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Karla"/>
              <a:buChar char="■"/>
              <a:defRPr sz="12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Karla"/>
              <a:buChar char="●"/>
              <a:defRPr sz="12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Karla"/>
              <a:buChar char="○"/>
              <a:defRPr sz="12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Karla"/>
              <a:buChar char="■"/>
              <a:defRPr sz="12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Karla"/>
              <a:buChar char="●"/>
              <a:defRPr sz="12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Karla"/>
              <a:buChar char="○"/>
              <a:defRPr sz="12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Karla"/>
              <a:buChar char="■"/>
              <a:defRPr sz="12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8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8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8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8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8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8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8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8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8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8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8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8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8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8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8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5.jpe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8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16"/>
          <p:cNvSpPr txBox="1">
            <a:spLocks noGrp="1"/>
          </p:cNvSpPr>
          <p:nvPr>
            <p:ph type="ctrTitle"/>
          </p:nvPr>
        </p:nvSpPr>
        <p:spPr>
          <a:xfrm>
            <a:off x="642336" y="2033897"/>
            <a:ext cx="4683900" cy="154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lang="en-US" b="1"/>
              <a:t>3D Image &amp; Video Processing</a:t>
            </a:r>
            <a:br>
              <a:rPr lang="en-US" b="1"/>
            </a:br>
            <a:endParaRPr/>
          </a:p>
        </p:txBody>
      </p:sp>
      <p:sp>
        <p:nvSpPr>
          <p:cNvPr id="552" name="Google Shape;552;p16"/>
          <p:cNvSpPr txBox="1">
            <a:spLocks noGrp="1"/>
          </p:cNvSpPr>
          <p:nvPr>
            <p:ph type="subTitle" idx="1"/>
          </p:nvPr>
        </p:nvSpPr>
        <p:spPr>
          <a:xfrm>
            <a:off x="735828" y="3118730"/>
            <a:ext cx="4683900" cy="36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/>
              <a:t>Under supervision of 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/>
              <a:t>Dr. Mai Kamal</a:t>
            </a:r>
            <a:endParaRPr/>
          </a:p>
        </p:txBody>
      </p:sp>
      <p:grpSp>
        <p:nvGrpSpPr>
          <p:cNvPr id="553" name="Google Shape;553;p16"/>
          <p:cNvGrpSpPr/>
          <p:nvPr/>
        </p:nvGrpSpPr>
        <p:grpSpPr>
          <a:xfrm>
            <a:off x="5513219" y="1215564"/>
            <a:ext cx="2388043" cy="3439565"/>
            <a:chOff x="5449044" y="1215564"/>
            <a:chExt cx="2388043" cy="3439565"/>
          </a:xfrm>
        </p:grpSpPr>
        <p:sp>
          <p:nvSpPr>
            <p:cNvPr id="554" name="Google Shape;554;p16"/>
            <p:cNvSpPr/>
            <p:nvPr/>
          </p:nvSpPr>
          <p:spPr>
            <a:xfrm>
              <a:off x="5603790" y="2236601"/>
              <a:ext cx="489815" cy="792912"/>
            </a:xfrm>
            <a:custGeom>
              <a:avLst/>
              <a:gdLst/>
              <a:ahLst/>
              <a:cxnLst/>
              <a:rect l="l" t="t" r="r" b="b"/>
              <a:pathLst>
                <a:path w="247" h="400" extrusionOk="0">
                  <a:moveTo>
                    <a:pt x="6" y="400"/>
                  </a:moveTo>
                  <a:cubicBezTo>
                    <a:pt x="0" y="298"/>
                    <a:pt x="13" y="158"/>
                    <a:pt x="112" y="67"/>
                  </a:cubicBezTo>
                  <a:cubicBezTo>
                    <a:pt x="173" y="11"/>
                    <a:pt x="236" y="0"/>
                    <a:pt x="239" y="0"/>
                  </a:cubicBezTo>
                  <a:cubicBezTo>
                    <a:pt x="247" y="50"/>
                    <a:pt x="247" y="50"/>
                    <a:pt x="247" y="50"/>
                  </a:cubicBezTo>
                  <a:cubicBezTo>
                    <a:pt x="243" y="25"/>
                    <a:pt x="243" y="25"/>
                    <a:pt x="243" y="25"/>
                  </a:cubicBezTo>
                  <a:cubicBezTo>
                    <a:pt x="247" y="50"/>
                    <a:pt x="247" y="50"/>
                    <a:pt x="247" y="50"/>
                  </a:cubicBezTo>
                  <a:cubicBezTo>
                    <a:pt x="238" y="51"/>
                    <a:pt x="38" y="88"/>
                    <a:pt x="56" y="397"/>
                  </a:cubicBezTo>
                  <a:lnTo>
                    <a:pt x="6" y="40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5" name="Google Shape;555;p16"/>
            <p:cNvSpPr/>
            <p:nvPr/>
          </p:nvSpPr>
          <p:spPr>
            <a:xfrm>
              <a:off x="5449044" y="2335076"/>
              <a:ext cx="413082" cy="760940"/>
            </a:xfrm>
            <a:custGeom>
              <a:avLst/>
              <a:gdLst/>
              <a:ahLst/>
              <a:cxnLst/>
              <a:rect l="l" t="t" r="r" b="b"/>
              <a:pathLst>
                <a:path w="208" h="384" extrusionOk="0">
                  <a:moveTo>
                    <a:pt x="205" y="157"/>
                  </a:moveTo>
                  <a:cubicBezTo>
                    <a:pt x="127" y="11"/>
                    <a:pt x="127" y="11"/>
                    <a:pt x="127" y="11"/>
                  </a:cubicBezTo>
                  <a:cubicBezTo>
                    <a:pt x="121" y="0"/>
                    <a:pt x="105" y="1"/>
                    <a:pt x="101" y="12"/>
                  </a:cubicBezTo>
                  <a:cubicBezTo>
                    <a:pt x="70" y="85"/>
                    <a:pt x="0" y="286"/>
                    <a:pt x="82" y="384"/>
                  </a:cubicBezTo>
                  <a:cubicBezTo>
                    <a:pt x="142" y="384"/>
                    <a:pt x="142" y="384"/>
                    <a:pt x="142" y="384"/>
                  </a:cubicBezTo>
                  <a:cubicBezTo>
                    <a:pt x="142" y="384"/>
                    <a:pt x="185" y="243"/>
                    <a:pt x="207" y="174"/>
                  </a:cubicBezTo>
                  <a:cubicBezTo>
                    <a:pt x="208" y="168"/>
                    <a:pt x="208" y="163"/>
                    <a:pt x="205" y="1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6" name="Google Shape;556;p16"/>
            <p:cNvSpPr/>
            <p:nvPr/>
          </p:nvSpPr>
          <p:spPr>
            <a:xfrm>
              <a:off x="5550076" y="3096015"/>
              <a:ext cx="248105" cy="312049"/>
            </a:xfrm>
            <a:custGeom>
              <a:avLst/>
              <a:gdLst/>
              <a:ahLst/>
              <a:cxnLst/>
              <a:rect l="l" t="t" r="r" b="b"/>
              <a:pathLst>
                <a:path w="125" h="157" extrusionOk="0">
                  <a:moveTo>
                    <a:pt x="119" y="34"/>
                  </a:moveTo>
                  <a:cubicBezTo>
                    <a:pt x="90" y="0"/>
                    <a:pt x="90" y="0"/>
                    <a:pt x="90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1" y="0"/>
                    <a:pt x="0" y="15"/>
                    <a:pt x="8" y="99"/>
                  </a:cubicBezTo>
                  <a:cubicBezTo>
                    <a:pt x="14" y="157"/>
                    <a:pt x="81" y="156"/>
                    <a:pt x="111" y="152"/>
                  </a:cubicBezTo>
                  <a:cubicBezTo>
                    <a:pt x="119" y="151"/>
                    <a:pt x="125" y="144"/>
                    <a:pt x="125" y="135"/>
                  </a:cubicBezTo>
                  <a:cubicBezTo>
                    <a:pt x="125" y="126"/>
                    <a:pt x="117" y="118"/>
                    <a:pt x="107" y="119"/>
                  </a:cubicBezTo>
                  <a:cubicBezTo>
                    <a:pt x="85" y="121"/>
                    <a:pt x="51" y="117"/>
                    <a:pt x="51" y="76"/>
                  </a:cubicBezTo>
                  <a:cubicBezTo>
                    <a:pt x="51" y="41"/>
                    <a:pt x="80" y="52"/>
                    <a:pt x="98" y="61"/>
                  </a:cubicBezTo>
                  <a:cubicBezTo>
                    <a:pt x="105" y="65"/>
                    <a:pt x="114" y="63"/>
                    <a:pt x="119" y="57"/>
                  </a:cubicBezTo>
                  <a:cubicBezTo>
                    <a:pt x="125" y="50"/>
                    <a:pt x="125" y="41"/>
                    <a:pt x="119" y="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7" name="Google Shape;557;p16"/>
            <p:cNvSpPr/>
            <p:nvPr/>
          </p:nvSpPr>
          <p:spPr>
            <a:xfrm>
              <a:off x="5665176" y="2544814"/>
              <a:ext cx="196949" cy="551202"/>
            </a:xfrm>
            <a:custGeom>
              <a:avLst/>
              <a:gdLst/>
              <a:ahLst/>
              <a:cxnLst/>
              <a:rect l="l" t="t" r="r" b="b"/>
              <a:pathLst>
                <a:path w="99" h="278" extrusionOk="0">
                  <a:moveTo>
                    <a:pt x="98" y="68"/>
                  </a:moveTo>
                  <a:cubicBezTo>
                    <a:pt x="99" y="62"/>
                    <a:pt x="99" y="57"/>
                    <a:pt x="96" y="51"/>
                  </a:cubicBezTo>
                  <a:cubicBezTo>
                    <a:pt x="69" y="0"/>
                    <a:pt x="69" y="0"/>
                    <a:pt x="69" y="0"/>
                  </a:cubicBezTo>
                  <a:cubicBezTo>
                    <a:pt x="3" y="83"/>
                    <a:pt x="0" y="278"/>
                    <a:pt x="0" y="278"/>
                  </a:cubicBezTo>
                  <a:cubicBezTo>
                    <a:pt x="0" y="278"/>
                    <a:pt x="0" y="278"/>
                    <a:pt x="0" y="278"/>
                  </a:cubicBezTo>
                  <a:cubicBezTo>
                    <a:pt x="33" y="278"/>
                    <a:pt x="33" y="278"/>
                    <a:pt x="33" y="278"/>
                  </a:cubicBezTo>
                  <a:cubicBezTo>
                    <a:pt x="33" y="278"/>
                    <a:pt x="76" y="137"/>
                    <a:pt x="98" y="6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8" name="Google Shape;558;p16"/>
            <p:cNvSpPr/>
            <p:nvPr/>
          </p:nvSpPr>
          <p:spPr>
            <a:xfrm rot="10800000" flipH="1">
              <a:off x="7192527" y="1594115"/>
              <a:ext cx="489815" cy="792912"/>
            </a:xfrm>
            <a:custGeom>
              <a:avLst/>
              <a:gdLst/>
              <a:ahLst/>
              <a:cxnLst/>
              <a:rect l="l" t="t" r="r" b="b"/>
              <a:pathLst>
                <a:path w="247" h="400" extrusionOk="0">
                  <a:moveTo>
                    <a:pt x="241" y="400"/>
                  </a:moveTo>
                  <a:cubicBezTo>
                    <a:pt x="190" y="397"/>
                    <a:pt x="190" y="397"/>
                    <a:pt x="190" y="397"/>
                  </a:cubicBezTo>
                  <a:cubicBezTo>
                    <a:pt x="209" y="88"/>
                    <a:pt x="8" y="51"/>
                    <a:pt x="0" y="5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10" y="0"/>
                    <a:pt x="74" y="11"/>
                    <a:pt x="134" y="67"/>
                  </a:cubicBezTo>
                  <a:cubicBezTo>
                    <a:pt x="233" y="158"/>
                    <a:pt x="247" y="298"/>
                    <a:pt x="241" y="40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9" name="Google Shape;559;p16"/>
            <p:cNvSpPr/>
            <p:nvPr/>
          </p:nvSpPr>
          <p:spPr>
            <a:xfrm rot="10800000" flipH="1">
              <a:off x="7422727" y="1527612"/>
              <a:ext cx="414360" cy="760940"/>
            </a:xfrm>
            <a:custGeom>
              <a:avLst/>
              <a:gdLst/>
              <a:ahLst/>
              <a:cxnLst/>
              <a:rect l="l" t="t" r="r" b="b"/>
              <a:pathLst>
                <a:path w="209" h="384" extrusionOk="0">
                  <a:moveTo>
                    <a:pt x="3" y="157"/>
                  </a:moveTo>
                  <a:cubicBezTo>
                    <a:pt x="82" y="11"/>
                    <a:pt x="82" y="11"/>
                    <a:pt x="82" y="11"/>
                  </a:cubicBezTo>
                  <a:cubicBezTo>
                    <a:pt x="88" y="0"/>
                    <a:pt x="103" y="1"/>
                    <a:pt x="108" y="12"/>
                  </a:cubicBezTo>
                  <a:cubicBezTo>
                    <a:pt x="138" y="85"/>
                    <a:pt x="209" y="286"/>
                    <a:pt x="126" y="384"/>
                  </a:cubicBezTo>
                  <a:cubicBezTo>
                    <a:pt x="67" y="384"/>
                    <a:pt x="67" y="384"/>
                    <a:pt x="67" y="384"/>
                  </a:cubicBezTo>
                  <a:cubicBezTo>
                    <a:pt x="67" y="384"/>
                    <a:pt x="24" y="243"/>
                    <a:pt x="2" y="174"/>
                  </a:cubicBezTo>
                  <a:cubicBezTo>
                    <a:pt x="0" y="168"/>
                    <a:pt x="1" y="163"/>
                    <a:pt x="3" y="1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0" name="Google Shape;560;p16"/>
            <p:cNvSpPr/>
            <p:nvPr/>
          </p:nvSpPr>
          <p:spPr>
            <a:xfrm rot="10800000" flipH="1">
              <a:off x="7485393" y="1215564"/>
              <a:ext cx="248105" cy="312049"/>
            </a:xfrm>
            <a:custGeom>
              <a:avLst/>
              <a:gdLst/>
              <a:ahLst/>
              <a:cxnLst/>
              <a:rect l="l" t="t" r="r" b="b"/>
              <a:pathLst>
                <a:path w="125" h="157" extrusionOk="0">
                  <a:moveTo>
                    <a:pt x="6" y="34"/>
                  </a:moveTo>
                  <a:cubicBezTo>
                    <a:pt x="36" y="0"/>
                    <a:pt x="36" y="0"/>
                    <a:pt x="36" y="0"/>
                  </a:cubicBezTo>
                  <a:cubicBezTo>
                    <a:pt x="95" y="0"/>
                    <a:pt x="95" y="0"/>
                    <a:pt x="95" y="0"/>
                  </a:cubicBezTo>
                  <a:cubicBezTo>
                    <a:pt x="95" y="0"/>
                    <a:pt x="125" y="15"/>
                    <a:pt x="117" y="99"/>
                  </a:cubicBezTo>
                  <a:cubicBezTo>
                    <a:pt x="112" y="157"/>
                    <a:pt x="45" y="156"/>
                    <a:pt x="15" y="152"/>
                  </a:cubicBezTo>
                  <a:cubicBezTo>
                    <a:pt x="6" y="151"/>
                    <a:pt x="0" y="144"/>
                    <a:pt x="0" y="135"/>
                  </a:cubicBezTo>
                  <a:cubicBezTo>
                    <a:pt x="0" y="126"/>
                    <a:pt x="9" y="118"/>
                    <a:pt x="18" y="119"/>
                  </a:cubicBezTo>
                  <a:cubicBezTo>
                    <a:pt x="40" y="121"/>
                    <a:pt x="75" y="117"/>
                    <a:pt x="75" y="76"/>
                  </a:cubicBezTo>
                  <a:cubicBezTo>
                    <a:pt x="75" y="41"/>
                    <a:pt x="45" y="52"/>
                    <a:pt x="28" y="61"/>
                  </a:cubicBezTo>
                  <a:cubicBezTo>
                    <a:pt x="21" y="65"/>
                    <a:pt x="12" y="63"/>
                    <a:pt x="6" y="57"/>
                  </a:cubicBezTo>
                  <a:cubicBezTo>
                    <a:pt x="1" y="50"/>
                    <a:pt x="1" y="41"/>
                    <a:pt x="6" y="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1" name="Google Shape;561;p16"/>
            <p:cNvSpPr/>
            <p:nvPr/>
          </p:nvSpPr>
          <p:spPr>
            <a:xfrm rot="10800000" flipH="1">
              <a:off x="7422727" y="1527612"/>
              <a:ext cx="198228" cy="551202"/>
            </a:xfrm>
            <a:custGeom>
              <a:avLst/>
              <a:gdLst/>
              <a:ahLst/>
              <a:cxnLst/>
              <a:rect l="l" t="t" r="r" b="b"/>
              <a:pathLst>
                <a:path w="100" h="278" extrusionOk="0">
                  <a:moveTo>
                    <a:pt x="2" y="68"/>
                  </a:moveTo>
                  <a:cubicBezTo>
                    <a:pt x="0" y="62"/>
                    <a:pt x="1" y="57"/>
                    <a:pt x="3" y="51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96" y="83"/>
                    <a:pt x="100" y="278"/>
                    <a:pt x="100" y="278"/>
                  </a:cubicBezTo>
                  <a:cubicBezTo>
                    <a:pt x="100" y="278"/>
                    <a:pt x="100" y="278"/>
                    <a:pt x="100" y="278"/>
                  </a:cubicBezTo>
                  <a:cubicBezTo>
                    <a:pt x="67" y="278"/>
                    <a:pt x="67" y="278"/>
                    <a:pt x="67" y="278"/>
                  </a:cubicBezTo>
                  <a:cubicBezTo>
                    <a:pt x="67" y="278"/>
                    <a:pt x="24" y="137"/>
                    <a:pt x="2" y="6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2" name="Google Shape;562;p16"/>
            <p:cNvSpPr/>
            <p:nvPr/>
          </p:nvSpPr>
          <p:spPr>
            <a:xfrm>
              <a:off x="6004083" y="1725045"/>
              <a:ext cx="295424" cy="617704"/>
            </a:xfrm>
            <a:custGeom>
              <a:avLst/>
              <a:gdLst/>
              <a:ahLst/>
              <a:cxnLst/>
              <a:rect l="l" t="t" r="r" b="b"/>
              <a:pathLst>
                <a:path w="149" h="312" extrusionOk="0">
                  <a:moveTo>
                    <a:pt x="149" y="49"/>
                  </a:moveTo>
                  <a:cubicBezTo>
                    <a:pt x="127" y="62"/>
                    <a:pt x="107" y="77"/>
                    <a:pt x="89" y="95"/>
                  </a:cubicBezTo>
                  <a:cubicBezTo>
                    <a:pt x="34" y="151"/>
                    <a:pt x="0" y="227"/>
                    <a:pt x="0" y="312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24"/>
                    <a:pt x="37" y="0"/>
                    <a:pt x="70" y="14"/>
                  </a:cubicBezTo>
                  <a:lnTo>
                    <a:pt x="149" y="4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3" name="Google Shape;563;p16"/>
            <p:cNvSpPr/>
            <p:nvPr/>
          </p:nvSpPr>
          <p:spPr>
            <a:xfrm>
              <a:off x="6919768" y="1725045"/>
              <a:ext cx="297982" cy="617704"/>
            </a:xfrm>
            <a:custGeom>
              <a:avLst/>
              <a:gdLst/>
              <a:ahLst/>
              <a:cxnLst/>
              <a:rect l="l" t="t" r="r" b="b"/>
              <a:pathLst>
                <a:path w="150" h="312" extrusionOk="0">
                  <a:moveTo>
                    <a:pt x="150" y="60"/>
                  </a:moveTo>
                  <a:cubicBezTo>
                    <a:pt x="150" y="312"/>
                    <a:pt x="150" y="312"/>
                    <a:pt x="150" y="312"/>
                  </a:cubicBezTo>
                  <a:cubicBezTo>
                    <a:pt x="150" y="200"/>
                    <a:pt x="90" y="102"/>
                    <a:pt x="0" y="49"/>
                  </a:cubicBezTo>
                  <a:cubicBezTo>
                    <a:pt x="80" y="14"/>
                    <a:pt x="80" y="14"/>
                    <a:pt x="80" y="14"/>
                  </a:cubicBezTo>
                  <a:cubicBezTo>
                    <a:pt x="113" y="0"/>
                    <a:pt x="150" y="24"/>
                    <a:pt x="150" y="6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4" name="Google Shape;564;p16"/>
            <p:cNvSpPr/>
            <p:nvPr/>
          </p:nvSpPr>
          <p:spPr>
            <a:xfrm>
              <a:off x="6004083" y="1736556"/>
              <a:ext cx="1213666" cy="929754"/>
            </a:xfrm>
            <a:custGeom>
              <a:avLst/>
              <a:gdLst/>
              <a:ahLst/>
              <a:cxnLst/>
              <a:rect l="l" t="t" r="r" b="b"/>
              <a:pathLst>
                <a:path w="612" h="469" extrusionOk="0">
                  <a:moveTo>
                    <a:pt x="612" y="469"/>
                  </a:moveTo>
                  <a:cubicBezTo>
                    <a:pt x="612" y="306"/>
                    <a:pt x="612" y="306"/>
                    <a:pt x="612" y="306"/>
                  </a:cubicBezTo>
                  <a:cubicBezTo>
                    <a:pt x="612" y="137"/>
                    <a:pt x="475" y="0"/>
                    <a:pt x="306" y="0"/>
                  </a:cubicBezTo>
                  <a:cubicBezTo>
                    <a:pt x="137" y="0"/>
                    <a:pt x="0" y="137"/>
                    <a:pt x="0" y="306"/>
                  </a:cubicBezTo>
                  <a:cubicBezTo>
                    <a:pt x="0" y="469"/>
                    <a:pt x="0" y="469"/>
                    <a:pt x="0" y="469"/>
                  </a:cubicBezTo>
                  <a:lnTo>
                    <a:pt x="612" y="46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5" name="Google Shape;565;p16"/>
            <p:cNvSpPr/>
            <p:nvPr/>
          </p:nvSpPr>
          <p:spPr>
            <a:xfrm>
              <a:off x="6111509" y="1841425"/>
              <a:ext cx="999000" cy="6546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6" name="Google Shape;566;p16"/>
            <p:cNvSpPr/>
            <p:nvPr/>
          </p:nvSpPr>
          <p:spPr>
            <a:xfrm>
              <a:off x="6004083" y="2666308"/>
              <a:ext cx="1213666" cy="382388"/>
            </a:xfrm>
            <a:custGeom>
              <a:avLst/>
              <a:gdLst/>
              <a:ahLst/>
              <a:cxnLst/>
              <a:rect l="l" t="t" r="r" b="b"/>
              <a:pathLst>
                <a:path w="612" h="193" extrusionOk="0">
                  <a:moveTo>
                    <a:pt x="612" y="0"/>
                  </a:moveTo>
                  <a:cubicBezTo>
                    <a:pt x="612" y="107"/>
                    <a:pt x="475" y="193"/>
                    <a:pt x="306" y="193"/>
                  </a:cubicBezTo>
                  <a:cubicBezTo>
                    <a:pt x="137" y="193"/>
                    <a:pt x="0" y="107"/>
                    <a:pt x="0" y="0"/>
                  </a:cubicBezTo>
                  <a:lnTo>
                    <a:pt x="6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7" name="Google Shape;567;p16"/>
            <p:cNvSpPr/>
            <p:nvPr/>
          </p:nvSpPr>
          <p:spPr>
            <a:xfrm>
              <a:off x="6004083" y="2666308"/>
              <a:ext cx="1213667" cy="62666"/>
            </a:xfrm>
            <a:custGeom>
              <a:avLst/>
              <a:gdLst/>
              <a:ahLst/>
              <a:cxnLst/>
              <a:rect l="l" t="t" r="r" b="b"/>
              <a:pathLst>
                <a:path w="612" h="32" extrusionOk="0">
                  <a:moveTo>
                    <a:pt x="608" y="32"/>
                  </a:moveTo>
                  <a:cubicBezTo>
                    <a:pt x="610" y="21"/>
                    <a:pt x="612" y="11"/>
                    <a:pt x="61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"/>
                    <a:pt x="1" y="21"/>
                    <a:pt x="4" y="32"/>
                  </a:cubicBezTo>
                  <a:lnTo>
                    <a:pt x="608" y="32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8" name="Google Shape;568;p16"/>
            <p:cNvSpPr/>
            <p:nvPr/>
          </p:nvSpPr>
          <p:spPr>
            <a:xfrm>
              <a:off x="6252187" y="2089529"/>
              <a:ext cx="166276" cy="255697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9" name="Google Shape;569;p16"/>
            <p:cNvSpPr/>
            <p:nvPr/>
          </p:nvSpPr>
          <p:spPr>
            <a:xfrm>
              <a:off x="6803388" y="2089529"/>
              <a:ext cx="163617" cy="255697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0" name="Google Shape;570;p16"/>
            <p:cNvSpPr/>
            <p:nvPr/>
          </p:nvSpPr>
          <p:spPr>
            <a:xfrm>
              <a:off x="6357056" y="2860699"/>
              <a:ext cx="507720" cy="187997"/>
            </a:xfrm>
            <a:custGeom>
              <a:avLst/>
              <a:gdLst/>
              <a:ahLst/>
              <a:cxnLst/>
              <a:rect l="l" t="t" r="r" b="b"/>
              <a:pathLst>
                <a:path w="256" h="95" extrusionOk="0">
                  <a:moveTo>
                    <a:pt x="0" y="77"/>
                  </a:moveTo>
                  <a:cubicBezTo>
                    <a:pt x="39" y="88"/>
                    <a:pt x="82" y="95"/>
                    <a:pt x="128" y="95"/>
                  </a:cubicBezTo>
                  <a:cubicBezTo>
                    <a:pt x="173" y="95"/>
                    <a:pt x="217" y="88"/>
                    <a:pt x="256" y="77"/>
                  </a:cubicBezTo>
                  <a:cubicBezTo>
                    <a:pt x="236" y="32"/>
                    <a:pt x="186" y="0"/>
                    <a:pt x="128" y="0"/>
                  </a:cubicBezTo>
                  <a:cubicBezTo>
                    <a:pt x="70" y="0"/>
                    <a:pt x="20" y="32"/>
                    <a:pt x="0" y="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1" name="Google Shape;571;p16"/>
            <p:cNvSpPr/>
            <p:nvPr/>
          </p:nvSpPr>
          <p:spPr>
            <a:xfrm>
              <a:off x="6101234" y="3373142"/>
              <a:ext cx="296058" cy="713946"/>
            </a:xfrm>
            <a:custGeom>
              <a:avLst/>
              <a:gdLst/>
              <a:ahLst/>
              <a:cxnLst/>
              <a:rect l="l" t="t" r="r" b="b"/>
              <a:pathLst>
                <a:path w="209" h="504" extrusionOk="0">
                  <a:moveTo>
                    <a:pt x="128" y="504"/>
                  </a:moveTo>
                  <a:lnTo>
                    <a:pt x="0" y="482"/>
                  </a:lnTo>
                  <a:lnTo>
                    <a:pt x="80" y="0"/>
                  </a:lnTo>
                  <a:lnTo>
                    <a:pt x="209" y="22"/>
                  </a:lnTo>
                  <a:lnTo>
                    <a:pt x="128" y="50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2" name="Google Shape;572;p16"/>
            <p:cNvSpPr/>
            <p:nvPr/>
          </p:nvSpPr>
          <p:spPr>
            <a:xfrm>
              <a:off x="5681937" y="4421396"/>
              <a:ext cx="658693" cy="233733"/>
            </a:xfrm>
            <a:custGeom>
              <a:avLst/>
              <a:gdLst/>
              <a:ahLst/>
              <a:cxnLst/>
              <a:rect l="l" t="t" r="r" b="b"/>
              <a:pathLst>
                <a:path w="300" h="107" extrusionOk="0">
                  <a:moveTo>
                    <a:pt x="300" y="76"/>
                  </a:moveTo>
                  <a:cubicBezTo>
                    <a:pt x="85" y="0"/>
                    <a:pt x="85" y="0"/>
                    <a:pt x="85" y="0"/>
                  </a:cubicBezTo>
                  <a:cubicBezTo>
                    <a:pt x="24" y="28"/>
                    <a:pt x="0" y="107"/>
                    <a:pt x="0" y="107"/>
                  </a:cubicBezTo>
                  <a:cubicBezTo>
                    <a:pt x="300" y="107"/>
                    <a:pt x="300" y="107"/>
                    <a:pt x="300" y="107"/>
                  </a:cubicBezTo>
                  <a:lnTo>
                    <a:pt x="300" y="7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3" name="Google Shape;573;p16"/>
            <p:cNvSpPr/>
            <p:nvPr/>
          </p:nvSpPr>
          <p:spPr>
            <a:xfrm>
              <a:off x="5868920" y="3723031"/>
              <a:ext cx="471709" cy="864102"/>
            </a:xfrm>
            <a:custGeom>
              <a:avLst/>
              <a:gdLst/>
              <a:ahLst/>
              <a:cxnLst/>
              <a:rect l="l" t="t" r="r" b="b"/>
              <a:pathLst>
                <a:path w="333" h="610" extrusionOk="0">
                  <a:moveTo>
                    <a:pt x="0" y="493"/>
                  </a:moveTo>
                  <a:lnTo>
                    <a:pt x="164" y="0"/>
                  </a:lnTo>
                  <a:lnTo>
                    <a:pt x="254" y="122"/>
                  </a:lnTo>
                  <a:lnTo>
                    <a:pt x="333" y="175"/>
                  </a:lnTo>
                  <a:lnTo>
                    <a:pt x="333" y="610"/>
                  </a:lnTo>
                  <a:lnTo>
                    <a:pt x="0" y="49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4" name="Google Shape;574;p16"/>
            <p:cNvSpPr/>
            <p:nvPr/>
          </p:nvSpPr>
          <p:spPr>
            <a:xfrm>
              <a:off x="5868920" y="4401564"/>
              <a:ext cx="471709" cy="185570"/>
            </a:xfrm>
            <a:custGeom>
              <a:avLst/>
              <a:gdLst/>
              <a:ahLst/>
              <a:cxnLst/>
              <a:rect l="l" t="t" r="r" b="b"/>
              <a:pathLst>
                <a:path w="333" h="131" extrusionOk="0">
                  <a:moveTo>
                    <a:pt x="0" y="14"/>
                  </a:moveTo>
                  <a:lnTo>
                    <a:pt x="333" y="131"/>
                  </a:lnTo>
                  <a:lnTo>
                    <a:pt x="333" y="114"/>
                  </a:lnTo>
                  <a:lnTo>
                    <a:pt x="6" y="0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5" name="Google Shape;575;p16"/>
            <p:cNvSpPr/>
            <p:nvPr/>
          </p:nvSpPr>
          <p:spPr>
            <a:xfrm>
              <a:off x="5914250" y="3723031"/>
              <a:ext cx="267727" cy="566623"/>
            </a:xfrm>
            <a:custGeom>
              <a:avLst/>
              <a:gdLst/>
              <a:ahLst/>
              <a:cxnLst/>
              <a:rect l="l" t="t" r="r" b="b"/>
              <a:pathLst>
                <a:path w="122" h="258" extrusionOk="0">
                  <a:moveTo>
                    <a:pt x="111" y="75"/>
                  </a:moveTo>
                  <a:cubicBezTo>
                    <a:pt x="85" y="0"/>
                    <a:pt x="85" y="0"/>
                    <a:pt x="85" y="0"/>
                  </a:cubicBezTo>
                  <a:cubicBezTo>
                    <a:pt x="0" y="258"/>
                    <a:pt x="0" y="258"/>
                    <a:pt x="0" y="258"/>
                  </a:cubicBezTo>
                  <a:cubicBezTo>
                    <a:pt x="61" y="248"/>
                    <a:pt x="122" y="133"/>
                    <a:pt x="111" y="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6" name="Google Shape;576;p16"/>
            <p:cNvSpPr/>
            <p:nvPr/>
          </p:nvSpPr>
          <p:spPr>
            <a:xfrm>
              <a:off x="6181977" y="3895852"/>
              <a:ext cx="158653" cy="691281"/>
            </a:xfrm>
            <a:custGeom>
              <a:avLst/>
              <a:gdLst/>
              <a:ahLst/>
              <a:cxnLst/>
              <a:rect l="l" t="t" r="r" b="b"/>
              <a:pathLst>
                <a:path w="112" h="488" extrusionOk="0">
                  <a:moveTo>
                    <a:pt x="112" y="488"/>
                  </a:moveTo>
                  <a:lnTo>
                    <a:pt x="112" y="53"/>
                  </a:lnTo>
                  <a:lnTo>
                    <a:pt x="33" y="0"/>
                  </a:lnTo>
                  <a:lnTo>
                    <a:pt x="0" y="450"/>
                  </a:lnTo>
                  <a:lnTo>
                    <a:pt x="112" y="48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7" name="Google Shape;577;p16"/>
            <p:cNvSpPr/>
            <p:nvPr/>
          </p:nvSpPr>
          <p:spPr>
            <a:xfrm>
              <a:off x="6825088" y="3373142"/>
              <a:ext cx="296058" cy="713946"/>
            </a:xfrm>
            <a:custGeom>
              <a:avLst/>
              <a:gdLst/>
              <a:ahLst/>
              <a:cxnLst/>
              <a:rect l="l" t="t" r="r" b="b"/>
              <a:pathLst>
                <a:path w="209" h="504" extrusionOk="0">
                  <a:moveTo>
                    <a:pt x="82" y="504"/>
                  </a:moveTo>
                  <a:lnTo>
                    <a:pt x="209" y="482"/>
                  </a:lnTo>
                  <a:lnTo>
                    <a:pt x="129" y="0"/>
                  </a:lnTo>
                  <a:lnTo>
                    <a:pt x="0" y="22"/>
                  </a:lnTo>
                  <a:lnTo>
                    <a:pt x="82" y="50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8" name="Google Shape;578;p16"/>
            <p:cNvSpPr/>
            <p:nvPr/>
          </p:nvSpPr>
          <p:spPr>
            <a:xfrm>
              <a:off x="6881749" y="4421396"/>
              <a:ext cx="658693" cy="233733"/>
            </a:xfrm>
            <a:custGeom>
              <a:avLst/>
              <a:gdLst/>
              <a:ahLst/>
              <a:cxnLst/>
              <a:rect l="l" t="t" r="r" b="b"/>
              <a:pathLst>
                <a:path w="300" h="107" extrusionOk="0">
                  <a:moveTo>
                    <a:pt x="0" y="76"/>
                  </a:moveTo>
                  <a:cubicBezTo>
                    <a:pt x="215" y="0"/>
                    <a:pt x="215" y="0"/>
                    <a:pt x="215" y="0"/>
                  </a:cubicBezTo>
                  <a:cubicBezTo>
                    <a:pt x="276" y="28"/>
                    <a:pt x="300" y="107"/>
                    <a:pt x="300" y="107"/>
                  </a:cubicBezTo>
                  <a:cubicBezTo>
                    <a:pt x="0" y="107"/>
                    <a:pt x="0" y="107"/>
                    <a:pt x="0" y="107"/>
                  </a:cubicBezTo>
                  <a:lnTo>
                    <a:pt x="0" y="7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9" name="Google Shape;579;p16"/>
            <p:cNvSpPr/>
            <p:nvPr/>
          </p:nvSpPr>
          <p:spPr>
            <a:xfrm>
              <a:off x="6881749" y="3723031"/>
              <a:ext cx="473126" cy="864102"/>
            </a:xfrm>
            <a:custGeom>
              <a:avLst/>
              <a:gdLst/>
              <a:ahLst/>
              <a:cxnLst/>
              <a:rect l="l" t="t" r="r" b="b"/>
              <a:pathLst>
                <a:path w="334" h="610" extrusionOk="0">
                  <a:moveTo>
                    <a:pt x="334" y="493"/>
                  </a:moveTo>
                  <a:lnTo>
                    <a:pt x="169" y="0"/>
                  </a:lnTo>
                  <a:lnTo>
                    <a:pt x="80" y="122"/>
                  </a:lnTo>
                  <a:lnTo>
                    <a:pt x="0" y="175"/>
                  </a:lnTo>
                  <a:lnTo>
                    <a:pt x="0" y="610"/>
                  </a:lnTo>
                  <a:lnTo>
                    <a:pt x="334" y="49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0" name="Google Shape;580;p16"/>
            <p:cNvSpPr/>
            <p:nvPr/>
          </p:nvSpPr>
          <p:spPr>
            <a:xfrm>
              <a:off x="6881749" y="4401564"/>
              <a:ext cx="473126" cy="185570"/>
            </a:xfrm>
            <a:custGeom>
              <a:avLst/>
              <a:gdLst/>
              <a:ahLst/>
              <a:cxnLst/>
              <a:rect l="l" t="t" r="r" b="b"/>
              <a:pathLst>
                <a:path w="334" h="131" extrusionOk="0">
                  <a:moveTo>
                    <a:pt x="334" y="14"/>
                  </a:moveTo>
                  <a:lnTo>
                    <a:pt x="0" y="131"/>
                  </a:lnTo>
                  <a:lnTo>
                    <a:pt x="0" y="114"/>
                  </a:lnTo>
                  <a:lnTo>
                    <a:pt x="327" y="0"/>
                  </a:lnTo>
                  <a:lnTo>
                    <a:pt x="334" y="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1" name="Google Shape;581;p16"/>
            <p:cNvSpPr/>
            <p:nvPr/>
          </p:nvSpPr>
          <p:spPr>
            <a:xfrm>
              <a:off x="7040402" y="3723031"/>
              <a:ext cx="267727" cy="566623"/>
            </a:xfrm>
            <a:custGeom>
              <a:avLst/>
              <a:gdLst/>
              <a:ahLst/>
              <a:cxnLst/>
              <a:rect l="l" t="t" r="r" b="b"/>
              <a:pathLst>
                <a:path w="122" h="258" extrusionOk="0">
                  <a:moveTo>
                    <a:pt x="11" y="75"/>
                  </a:moveTo>
                  <a:cubicBezTo>
                    <a:pt x="37" y="0"/>
                    <a:pt x="37" y="0"/>
                    <a:pt x="37" y="0"/>
                  </a:cubicBezTo>
                  <a:cubicBezTo>
                    <a:pt x="122" y="258"/>
                    <a:pt x="122" y="258"/>
                    <a:pt x="122" y="258"/>
                  </a:cubicBezTo>
                  <a:cubicBezTo>
                    <a:pt x="62" y="248"/>
                    <a:pt x="0" y="133"/>
                    <a:pt x="11" y="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2" name="Google Shape;582;p16"/>
            <p:cNvSpPr/>
            <p:nvPr/>
          </p:nvSpPr>
          <p:spPr>
            <a:xfrm>
              <a:off x="6881749" y="3895852"/>
              <a:ext cx="158653" cy="691281"/>
            </a:xfrm>
            <a:custGeom>
              <a:avLst/>
              <a:gdLst/>
              <a:ahLst/>
              <a:cxnLst/>
              <a:rect l="l" t="t" r="r" b="b"/>
              <a:pathLst>
                <a:path w="112" h="488" extrusionOk="0">
                  <a:moveTo>
                    <a:pt x="0" y="488"/>
                  </a:moveTo>
                  <a:lnTo>
                    <a:pt x="0" y="53"/>
                  </a:lnTo>
                  <a:lnTo>
                    <a:pt x="80" y="0"/>
                  </a:lnTo>
                  <a:lnTo>
                    <a:pt x="112" y="450"/>
                  </a:lnTo>
                  <a:lnTo>
                    <a:pt x="0" y="48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3" name="Google Shape;583;p16"/>
            <p:cNvSpPr/>
            <p:nvPr/>
          </p:nvSpPr>
          <p:spPr>
            <a:xfrm>
              <a:off x="6054488" y="3052999"/>
              <a:ext cx="1086490" cy="526960"/>
            </a:xfrm>
            <a:custGeom>
              <a:avLst/>
              <a:gdLst/>
              <a:ahLst/>
              <a:cxnLst/>
              <a:rect l="l" t="t" r="r" b="b"/>
              <a:pathLst>
                <a:path w="495" h="240" extrusionOk="0">
                  <a:moveTo>
                    <a:pt x="495" y="51"/>
                  </a:moveTo>
                  <a:cubicBezTo>
                    <a:pt x="495" y="72"/>
                    <a:pt x="495" y="72"/>
                    <a:pt x="495" y="72"/>
                  </a:cubicBezTo>
                  <a:cubicBezTo>
                    <a:pt x="495" y="87"/>
                    <a:pt x="489" y="100"/>
                    <a:pt x="478" y="110"/>
                  </a:cubicBezTo>
                  <a:cubicBezTo>
                    <a:pt x="367" y="212"/>
                    <a:pt x="367" y="212"/>
                    <a:pt x="367" y="212"/>
                  </a:cubicBezTo>
                  <a:cubicBezTo>
                    <a:pt x="359" y="220"/>
                    <a:pt x="349" y="226"/>
                    <a:pt x="339" y="231"/>
                  </a:cubicBezTo>
                  <a:cubicBezTo>
                    <a:pt x="325" y="237"/>
                    <a:pt x="311" y="240"/>
                    <a:pt x="296" y="240"/>
                  </a:cubicBezTo>
                  <a:cubicBezTo>
                    <a:pt x="199" y="240"/>
                    <a:pt x="199" y="240"/>
                    <a:pt x="199" y="240"/>
                  </a:cubicBezTo>
                  <a:cubicBezTo>
                    <a:pt x="184" y="240"/>
                    <a:pt x="169" y="237"/>
                    <a:pt x="156" y="231"/>
                  </a:cubicBezTo>
                  <a:cubicBezTo>
                    <a:pt x="146" y="226"/>
                    <a:pt x="136" y="220"/>
                    <a:pt x="128" y="212"/>
                  </a:cubicBezTo>
                  <a:cubicBezTo>
                    <a:pt x="17" y="110"/>
                    <a:pt x="17" y="110"/>
                    <a:pt x="17" y="110"/>
                  </a:cubicBezTo>
                  <a:cubicBezTo>
                    <a:pt x="6" y="100"/>
                    <a:pt x="0" y="87"/>
                    <a:pt x="0" y="72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0" y="23"/>
                    <a:pt x="23" y="0"/>
                    <a:pt x="51" y="0"/>
                  </a:cubicBezTo>
                  <a:cubicBezTo>
                    <a:pt x="444" y="0"/>
                    <a:pt x="444" y="0"/>
                    <a:pt x="444" y="0"/>
                  </a:cubicBezTo>
                  <a:cubicBezTo>
                    <a:pt x="472" y="0"/>
                    <a:pt x="495" y="23"/>
                    <a:pt x="495" y="5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4" name="Google Shape;584;p16"/>
            <p:cNvSpPr/>
            <p:nvPr/>
          </p:nvSpPr>
          <p:spPr>
            <a:xfrm>
              <a:off x="6054488" y="3052999"/>
              <a:ext cx="1086490" cy="114742"/>
            </a:xfrm>
            <a:custGeom>
              <a:avLst/>
              <a:gdLst/>
              <a:ahLst/>
              <a:cxnLst/>
              <a:rect l="l" t="t" r="r" b="b"/>
              <a:pathLst>
                <a:path w="495" h="52" extrusionOk="0">
                  <a:moveTo>
                    <a:pt x="495" y="52"/>
                  </a:moveTo>
                  <a:cubicBezTo>
                    <a:pt x="495" y="51"/>
                    <a:pt x="495" y="51"/>
                    <a:pt x="495" y="51"/>
                  </a:cubicBezTo>
                  <a:cubicBezTo>
                    <a:pt x="495" y="23"/>
                    <a:pt x="472" y="0"/>
                    <a:pt x="444" y="0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23" y="0"/>
                    <a:pt x="0" y="23"/>
                    <a:pt x="0" y="51"/>
                  </a:cubicBezTo>
                  <a:cubicBezTo>
                    <a:pt x="0" y="52"/>
                    <a:pt x="0" y="52"/>
                    <a:pt x="0" y="52"/>
                  </a:cubicBezTo>
                  <a:lnTo>
                    <a:pt x="495" y="52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5" name="Google Shape;585;p16"/>
            <p:cNvSpPr/>
            <p:nvPr/>
          </p:nvSpPr>
          <p:spPr>
            <a:xfrm>
              <a:off x="6397292" y="3299480"/>
              <a:ext cx="402298" cy="280479"/>
            </a:xfrm>
            <a:custGeom>
              <a:avLst/>
              <a:gdLst/>
              <a:ahLst/>
              <a:cxnLst/>
              <a:rect l="l" t="t" r="r" b="b"/>
              <a:pathLst>
                <a:path w="183" h="128" extrusionOk="0">
                  <a:moveTo>
                    <a:pt x="183" y="119"/>
                  </a:moveTo>
                  <a:cubicBezTo>
                    <a:pt x="169" y="125"/>
                    <a:pt x="155" y="128"/>
                    <a:pt x="140" y="128"/>
                  </a:cubicBezTo>
                  <a:cubicBezTo>
                    <a:pt x="43" y="128"/>
                    <a:pt x="43" y="128"/>
                    <a:pt x="43" y="128"/>
                  </a:cubicBezTo>
                  <a:cubicBezTo>
                    <a:pt x="28" y="128"/>
                    <a:pt x="13" y="125"/>
                    <a:pt x="0" y="119"/>
                  </a:cubicBezTo>
                  <a:cubicBezTo>
                    <a:pt x="24" y="25"/>
                    <a:pt x="24" y="25"/>
                    <a:pt x="24" y="25"/>
                  </a:cubicBezTo>
                  <a:cubicBezTo>
                    <a:pt x="28" y="11"/>
                    <a:pt x="41" y="0"/>
                    <a:pt x="56" y="0"/>
                  </a:cubicBezTo>
                  <a:cubicBezTo>
                    <a:pt x="127" y="0"/>
                    <a:pt x="127" y="0"/>
                    <a:pt x="127" y="0"/>
                  </a:cubicBezTo>
                  <a:cubicBezTo>
                    <a:pt x="142" y="0"/>
                    <a:pt x="155" y="11"/>
                    <a:pt x="159" y="25"/>
                  </a:cubicBezTo>
                  <a:lnTo>
                    <a:pt x="183" y="119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86" name="Google Shape;586;p16"/>
          <p:cNvSpPr txBox="1"/>
          <p:nvPr/>
        </p:nvSpPr>
        <p:spPr>
          <a:xfrm>
            <a:off x="3686105" y="3656716"/>
            <a:ext cx="2320652" cy="1169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Presented by :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Eng/ Abeer Al-Sayed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Eng/ Sara Ahmed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Eng/ Omar AbdElhameed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Eng/ Rahma Nabil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Google Shape;818;p2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400">
                <a:solidFill>
                  <a:srgbClr val="0C4263"/>
                </a:solidFill>
              </a:rPr>
              <a:t>How do we measure distances with cameras? </a:t>
            </a:r>
            <a:br>
              <a:rPr lang="en-US" sz="2400">
                <a:solidFill>
                  <a:srgbClr val="0C4263"/>
                </a:solidFill>
              </a:rPr>
            </a:br>
            <a:endParaRPr sz="2400">
              <a:solidFill>
                <a:srgbClr val="0C4263"/>
              </a:solidFill>
            </a:endParaRPr>
          </a:p>
        </p:txBody>
      </p:sp>
      <p:sp>
        <p:nvSpPr>
          <p:cNvPr id="819" name="Google Shape;819;p25"/>
          <p:cNvSpPr/>
          <p:nvPr/>
        </p:nvSpPr>
        <p:spPr>
          <a:xfrm>
            <a:off x="897212" y="1017725"/>
            <a:ext cx="618423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Impossible to capture 3D structure from a single image. We can only deduct the ray on which each image point lies. </a:t>
            </a:r>
            <a:endParaRPr/>
          </a:p>
        </p:txBody>
      </p:sp>
      <p:pic>
        <p:nvPicPr>
          <p:cNvPr id="820" name="Google Shape;820;p25" descr="A diagram of a kite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6885" y="1756389"/>
            <a:ext cx="4619518" cy="1635162"/>
          </a:xfrm>
          <a:prstGeom prst="rect">
            <a:avLst/>
          </a:prstGeom>
          <a:noFill/>
          <a:ln>
            <a:noFill/>
          </a:ln>
        </p:spPr>
      </p:pic>
      <p:sp>
        <p:nvSpPr>
          <p:cNvPr id="821" name="Google Shape;821;p25"/>
          <p:cNvSpPr/>
          <p:nvPr/>
        </p:nvSpPr>
        <p:spPr>
          <a:xfrm>
            <a:off x="897211" y="3485797"/>
            <a:ext cx="6087979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Observe scene from 2 different viewpoints solve for the intersection of the rays and recover the 3D structure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Google Shape;826;p2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400">
                <a:solidFill>
                  <a:schemeClr val="dk1"/>
                </a:solidFill>
              </a:rPr>
              <a:t>Disparity in the human retina</a:t>
            </a:r>
            <a:endParaRPr sz="2400">
              <a:solidFill>
                <a:srgbClr val="0C4263"/>
              </a:solidFill>
            </a:endParaRPr>
          </a:p>
        </p:txBody>
      </p:sp>
      <p:pic>
        <p:nvPicPr>
          <p:cNvPr id="827" name="Google Shape;827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6073" y="1017725"/>
            <a:ext cx="7394542" cy="30136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" name="Google Shape;832;p2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400"/>
              <a:t>How do we measure distances with cameras?</a:t>
            </a:r>
            <a:endParaRPr sz="2400">
              <a:solidFill>
                <a:srgbClr val="0C4263"/>
              </a:solidFill>
            </a:endParaRPr>
          </a:p>
        </p:txBody>
      </p:sp>
      <p:sp>
        <p:nvSpPr>
          <p:cNvPr id="833" name="Google Shape;833;p27"/>
          <p:cNvSpPr/>
          <p:nvPr/>
        </p:nvSpPr>
        <p:spPr>
          <a:xfrm>
            <a:off x="720000" y="1017725"/>
            <a:ext cx="6547074" cy="618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Structure from stereo (Stereo-vision):</a:t>
            </a:r>
            <a:endParaRPr/>
          </a:p>
          <a:p>
            <a:pPr marL="0" marR="0" lvl="2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use two cameras with known relative position and orientation</a:t>
            </a:r>
            <a:endParaRPr/>
          </a:p>
        </p:txBody>
      </p:sp>
      <p:pic>
        <p:nvPicPr>
          <p:cNvPr id="834" name="Google Shape;834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63844" y="1772676"/>
            <a:ext cx="4094226" cy="1525099"/>
          </a:xfrm>
          <a:prstGeom prst="rect">
            <a:avLst/>
          </a:prstGeom>
          <a:noFill/>
          <a:ln>
            <a:noFill/>
          </a:ln>
        </p:spPr>
      </p:pic>
      <p:sp>
        <p:nvSpPr>
          <p:cNvPr id="835" name="Google Shape;835;p27"/>
          <p:cNvSpPr/>
          <p:nvPr/>
        </p:nvSpPr>
        <p:spPr>
          <a:xfrm>
            <a:off x="794084" y="3240196"/>
            <a:ext cx="4572000" cy="812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Structure from motion:</a:t>
            </a:r>
            <a:endParaRPr/>
          </a:p>
          <a:p>
            <a:pPr marL="0" marR="0" lvl="2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use a single moving camera: both 3D structure and camera motion can be estimated up to a scale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Google Shape;840;p28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400"/>
              <a:t>Stereo Vision - The simplified case</a:t>
            </a:r>
            <a:endParaRPr sz="2400">
              <a:solidFill>
                <a:srgbClr val="0C4263"/>
              </a:solidFill>
            </a:endParaRPr>
          </a:p>
        </p:txBody>
      </p:sp>
      <p:sp>
        <p:nvSpPr>
          <p:cNvPr id="841" name="Google Shape;841;p28"/>
          <p:cNvSpPr/>
          <p:nvPr/>
        </p:nvSpPr>
        <p:spPr>
          <a:xfrm>
            <a:off x="720000" y="1017725"/>
            <a:ext cx="6547074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simplified case is an ideal case. It assumes that both cameras are identical and are aligned on a horizontal axis</a:t>
            </a:r>
            <a:endParaRPr/>
          </a:p>
        </p:txBody>
      </p:sp>
      <p:pic>
        <p:nvPicPr>
          <p:cNvPr id="842" name="Google Shape;842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9182" y="2083379"/>
            <a:ext cx="6887278" cy="27759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Google Shape;847;p2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400"/>
              <a:t>Stereo Vision facts</a:t>
            </a:r>
            <a:endParaRPr sz="2400">
              <a:solidFill>
                <a:srgbClr val="0C4263"/>
              </a:solidFill>
            </a:endParaRPr>
          </a:p>
        </p:txBody>
      </p:sp>
      <p:sp>
        <p:nvSpPr>
          <p:cNvPr id="848" name="Google Shape;848;p29"/>
          <p:cNvSpPr/>
          <p:nvPr/>
        </p:nvSpPr>
        <p:spPr>
          <a:xfrm>
            <a:off x="720000" y="1017725"/>
            <a:ext cx="8224620" cy="3036665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l="-665" b="-2408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3" name="Google Shape;853;p30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400"/>
              <a:t>Stereo Vision - the general case</a:t>
            </a:r>
            <a:endParaRPr sz="2400">
              <a:solidFill>
                <a:srgbClr val="0C4263"/>
              </a:solidFill>
            </a:endParaRPr>
          </a:p>
        </p:txBody>
      </p:sp>
      <p:sp>
        <p:nvSpPr>
          <p:cNvPr id="854" name="Google Shape;854;p30"/>
          <p:cNvSpPr/>
          <p:nvPr/>
        </p:nvSpPr>
        <p:spPr>
          <a:xfrm>
            <a:off x="720000" y="1017725"/>
            <a:ext cx="8224620" cy="2806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Two identical cameras do not exist in nature!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Aligning both cameras on a horizontal axis is very hard -- even in the most expensive stereo cameras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 be able to use a stereo camera, we need the</a:t>
            </a:r>
            <a:endParaRPr/>
          </a:p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relative pose between the cameras (rotation, translation), and</a:t>
            </a:r>
            <a:endParaRPr/>
          </a:p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focal length, image center, radial distortion of each</a:t>
            </a:r>
            <a:endParaRPr/>
          </a:p>
          <a:p>
            <a:pPr marL="0" marR="0" lvl="2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Use a calibration method, as mentioned before</a:t>
            </a:r>
            <a:endParaRPr/>
          </a:p>
        </p:txBody>
      </p:sp>
      <p:pic>
        <p:nvPicPr>
          <p:cNvPr id="855" name="Google Shape;855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9399" y="1505862"/>
            <a:ext cx="5593244" cy="14122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Google Shape;860;p3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400"/>
              <a:t>Correspondence Problem</a:t>
            </a:r>
            <a:endParaRPr sz="2400">
              <a:solidFill>
                <a:srgbClr val="0C4263"/>
              </a:solidFill>
            </a:endParaRPr>
          </a:p>
        </p:txBody>
      </p:sp>
      <p:sp>
        <p:nvSpPr>
          <p:cNvPr id="861" name="Google Shape;861;p31"/>
          <p:cNvSpPr/>
          <p:nvPr/>
        </p:nvSpPr>
        <p:spPr>
          <a:xfrm>
            <a:off x="720000" y="1017725"/>
            <a:ext cx="8224620" cy="1255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Which patch in the Left image, corresponds to the projection of the same 3D scene point on the Right image?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Correspondence search could be done by testing the query-patches at all pixel positions in the other image. Typical similarity measures are the Cross-Correlation and Sum of Squared Differences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Exhaustive image search can be computationally very expensive! Is there a way to make the correspondence search 1-dimensional?</a:t>
            </a:r>
            <a:endParaRPr/>
          </a:p>
        </p:txBody>
      </p:sp>
      <p:pic>
        <p:nvPicPr>
          <p:cNvPr id="862" name="Google Shape;862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8773" y="2362109"/>
            <a:ext cx="6476572" cy="1748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p32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400"/>
              <a:t>Epipolar Geometry</a:t>
            </a:r>
            <a:endParaRPr sz="2400">
              <a:solidFill>
                <a:srgbClr val="0C4263"/>
              </a:solidFill>
            </a:endParaRPr>
          </a:p>
        </p:txBody>
      </p:sp>
      <p:sp>
        <p:nvSpPr>
          <p:cNvPr id="868" name="Google Shape;868;p32"/>
          <p:cNvSpPr/>
          <p:nvPr/>
        </p:nvSpPr>
        <p:spPr>
          <a:xfrm>
            <a:off x="720000" y="1017725"/>
            <a:ext cx="8224620" cy="289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Triangulating 2 rays from image correspondences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Impose the </a:t>
            </a:r>
            <a:r>
              <a:rPr lang="en-US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epipolar constraint </a:t>
            </a: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 aid matching: search for a correspondence along the epipolar line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epipolar plane is defined by a 3D point P and the optical centers.</a:t>
            </a:r>
            <a:endParaRPr/>
          </a:p>
        </p:txBody>
      </p:sp>
      <p:pic>
        <p:nvPicPr>
          <p:cNvPr id="869" name="Google Shape;869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9397" y="1590425"/>
            <a:ext cx="4736905" cy="19302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" name="Google Shape;874;p3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400"/>
              <a:t>Correspondence Problem: Epipolar Constraint</a:t>
            </a:r>
            <a:endParaRPr sz="2400">
              <a:solidFill>
                <a:srgbClr val="0C4263"/>
              </a:solidFill>
            </a:endParaRPr>
          </a:p>
        </p:txBody>
      </p:sp>
      <p:sp>
        <p:nvSpPr>
          <p:cNvPr id="875" name="Google Shape;875;p33"/>
          <p:cNvSpPr/>
          <p:nvPr/>
        </p:nvSpPr>
        <p:spPr>
          <a:xfrm>
            <a:off x="720000" y="1017725"/>
            <a:ext cx="822462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Thanks to the epipolar constraint, conjugate points can be searched along epipolar lines: this reduces the computational cost to 1 dimension!</a:t>
            </a:r>
            <a:endParaRPr/>
          </a:p>
        </p:txBody>
      </p:sp>
      <p:pic>
        <p:nvPicPr>
          <p:cNvPr id="876" name="Google Shape;876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4396" y="1697270"/>
            <a:ext cx="6919091" cy="23178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" name="Google Shape;881;p3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400"/>
              <a:t>Epipolar Rectification</a:t>
            </a:r>
            <a:endParaRPr sz="2400">
              <a:solidFill>
                <a:srgbClr val="0C4263"/>
              </a:solidFill>
            </a:endParaRPr>
          </a:p>
        </p:txBody>
      </p:sp>
      <p:sp>
        <p:nvSpPr>
          <p:cNvPr id="882" name="Google Shape;882;p34"/>
          <p:cNvSpPr/>
          <p:nvPr/>
        </p:nvSpPr>
        <p:spPr>
          <a:xfrm>
            <a:off x="720000" y="1017725"/>
            <a:ext cx="822462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Determines a transformation of each image plane so that pairs of conjugate epipolar lines become collinear and parallel to one of the image axes (usually the horizontal one)</a:t>
            </a:r>
            <a:endParaRPr/>
          </a:p>
        </p:txBody>
      </p:sp>
      <p:pic>
        <p:nvPicPr>
          <p:cNvPr id="883" name="Google Shape;883;p34"/>
          <p:cNvPicPr preferRelativeResize="0"/>
          <p:nvPr/>
        </p:nvPicPr>
        <p:blipFill rotWithShape="1">
          <a:blip r:embed="rId3">
            <a:alphaModFix/>
          </a:blip>
          <a:srcRect l="32674" t="53798" r="9419" b="-53798"/>
          <a:stretch/>
        </p:blipFill>
        <p:spPr>
          <a:xfrm>
            <a:off x="4358869" y="1973099"/>
            <a:ext cx="3945844" cy="3700218"/>
          </a:xfrm>
          <a:prstGeom prst="rect">
            <a:avLst/>
          </a:prstGeom>
          <a:noFill/>
          <a:ln>
            <a:noFill/>
          </a:ln>
        </p:spPr>
      </p:pic>
      <p:pic>
        <p:nvPicPr>
          <p:cNvPr id="884" name="Google Shape;884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89922" y="1711052"/>
            <a:ext cx="1869499" cy="26027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p1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/>
              <a:t>Table of contents</a:t>
            </a:r>
            <a:endParaRPr/>
          </a:p>
        </p:txBody>
      </p:sp>
      <p:sp>
        <p:nvSpPr>
          <p:cNvPr id="592" name="Google Shape;592;p17"/>
          <p:cNvSpPr txBox="1">
            <a:spLocks noGrp="1"/>
          </p:cNvSpPr>
          <p:nvPr>
            <p:ph type="title" idx="5"/>
          </p:nvPr>
        </p:nvSpPr>
        <p:spPr>
          <a:xfrm>
            <a:off x="1295437" y="1195738"/>
            <a:ext cx="610200" cy="495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/>
              <a:t>01</a:t>
            </a:r>
            <a:endParaRPr/>
          </a:p>
        </p:txBody>
      </p:sp>
      <p:sp>
        <p:nvSpPr>
          <p:cNvPr id="593" name="Google Shape;593;p17"/>
          <p:cNvSpPr txBox="1">
            <a:spLocks noGrp="1"/>
          </p:cNvSpPr>
          <p:nvPr>
            <p:ph type="title" idx="6"/>
          </p:nvPr>
        </p:nvSpPr>
        <p:spPr>
          <a:xfrm>
            <a:off x="4888463" y="2859237"/>
            <a:ext cx="610200" cy="5727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/>
              <a:t>04</a:t>
            </a:r>
            <a:endParaRPr/>
          </a:p>
        </p:txBody>
      </p:sp>
      <p:sp>
        <p:nvSpPr>
          <p:cNvPr id="594" name="Google Shape;594;p17"/>
          <p:cNvSpPr txBox="1">
            <a:spLocks noGrp="1"/>
          </p:cNvSpPr>
          <p:nvPr>
            <p:ph type="title" idx="7"/>
          </p:nvPr>
        </p:nvSpPr>
        <p:spPr>
          <a:xfrm>
            <a:off x="1295437" y="2859237"/>
            <a:ext cx="610200" cy="5727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/>
              <a:t>02</a:t>
            </a:r>
            <a:endParaRPr/>
          </a:p>
        </p:txBody>
      </p:sp>
      <p:sp>
        <p:nvSpPr>
          <p:cNvPr id="595" name="Google Shape;595;p17"/>
          <p:cNvSpPr txBox="1">
            <a:spLocks noGrp="1"/>
          </p:cNvSpPr>
          <p:nvPr>
            <p:ph type="title" idx="8"/>
          </p:nvPr>
        </p:nvSpPr>
        <p:spPr>
          <a:xfrm>
            <a:off x="4888463" y="1195738"/>
            <a:ext cx="610200" cy="495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/>
              <a:t>03</a:t>
            </a:r>
            <a:endParaRPr/>
          </a:p>
        </p:txBody>
      </p:sp>
      <p:sp>
        <p:nvSpPr>
          <p:cNvPr id="596" name="Google Shape;596;p17"/>
          <p:cNvSpPr txBox="1">
            <a:spLocks noGrp="1"/>
          </p:cNvSpPr>
          <p:nvPr>
            <p:ph type="subTitle" idx="9"/>
          </p:nvPr>
        </p:nvSpPr>
        <p:spPr>
          <a:xfrm>
            <a:off x="1295437" y="2286537"/>
            <a:ext cx="3112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/>
              <a:t>Stereo vision and depth estimation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endParaRPr/>
          </a:p>
        </p:txBody>
      </p:sp>
      <p:sp>
        <p:nvSpPr>
          <p:cNvPr id="597" name="Google Shape;597;p17"/>
          <p:cNvSpPr txBox="1">
            <a:spLocks noGrp="1"/>
          </p:cNvSpPr>
          <p:nvPr>
            <p:ph type="subTitle" idx="13"/>
          </p:nvPr>
        </p:nvSpPr>
        <p:spPr>
          <a:xfrm>
            <a:off x="1028990" y="3718287"/>
            <a:ext cx="3112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/>
              <a:t>3D reconstruction from images</a:t>
            </a:r>
            <a:endParaRPr/>
          </a:p>
        </p:txBody>
      </p:sp>
      <p:sp>
        <p:nvSpPr>
          <p:cNvPr id="598" name="Google Shape;598;p17"/>
          <p:cNvSpPr txBox="1">
            <a:spLocks noGrp="1"/>
          </p:cNvSpPr>
          <p:nvPr>
            <p:ph type="subTitle" idx="14"/>
          </p:nvPr>
        </p:nvSpPr>
        <p:spPr>
          <a:xfrm>
            <a:off x="4882559" y="3718287"/>
            <a:ext cx="3112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/>
              <a:t>Applications in AR/VR and robotics</a:t>
            </a:r>
            <a:endParaRPr/>
          </a:p>
        </p:txBody>
      </p:sp>
      <p:sp>
        <p:nvSpPr>
          <p:cNvPr id="599" name="Google Shape;599;p17"/>
          <p:cNvSpPr txBox="1">
            <a:spLocks noGrp="1"/>
          </p:cNvSpPr>
          <p:nvPr>
            <p:ph type="subTitle" idx="15"/>
          </p:nvPr>
        </p:nvSpPr>
        <p:spPr>
          <a:xfrm>
            <a:off x="4646238" y="1992330"/>
            <a:ext cx="3112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/>
              <a:t>Structure from Motion (SfM) and SLAM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9" name="Google Shape;889;p3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400"/>
              <a:t>Epipolar Rectification</a:t>
            </a:r>
            <a:endParaRPr sz="2400">
              <a:solidFill>
                <a:srgbClr val="0C4263"/>
              </a:solidFill>
            </a:endParaRPr>
          </a:p>
        </p:txBody>
      </p:sp>
      <p:sp>
        <p:nvSpPr>
          <p:cNvPr id="890" name="Google Shape;890;p35"/>
          <p:cNvSpPr/>
          <p:nvPr/>
        </p:nvSpPr>
        <p:spPr>
          <a:xfrm>
            <a:off x="720000" y="1017725"/>
            <a:ext cx="822462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Stereo Vision Output 2- 3D Reconstruction via triangulation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91" name="Google Shape;891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0000" y="1466671"/>
            <a:ext cx="7353389" cy="31619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" name="Google Shape;896;p3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400">
                <a:solidFill>
                  <a:schemeClr val="dk1"/>
                </a:solidFill>
              </a:rPr>
              <a:t>Stereo Vision Output 2- 3D Reconstruction via triangulation (cont.)</a:t>
            </a:r>
            <a:endParaRPr sz="2400">
              <a:solidFill>
                <a:srgbClr val="0C4263"/>
              </a:solidFill>
            </a:endParaRPr>
          </a:p>
        </p:txBody>
      </p:sp>
      <p:pic>
        <p:nvPicPr>
          <p:cNvPr id="897" name="Google Shape;897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64875" y="1478441"/>
            <a:ext cx="6175252" cy="27016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Google Shape;902;p3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/>
              <a:t>Stereo Vision Output 1 - Disparity map	</a:t>
            </a:r>
            <a:endParaRPr/>
          </a:p>
        </p:txBody>
      </p:sp>
      <p:sp>
        <p:nvSpPr>
          <p:cNvPr id="903" name="Google Shape;903;p37"/>
          <p:cNvSpPr/>
          <p:nvPr/>
        </p:nvSpPr>
        <p:spPr>
          <a:xfrm>
            <a:off x="719999" y="1186918"/>
            <a:ext cx="2813847" cy="3416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Find the correspondent points of all image pixels of the original images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Compute the disparity for each pair of correspondences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Disparity map: holds the disparity value at every pixel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Usually visualized as grey-scale images. If lighter color corresponds to larger disparities, then objects closer to the camera appear lighter, than those further away.</a:t>
            </a:r>
            <a:endParaRPr/>
          </a:p>
        </p:txBody>
      </p:sp>
      <p:pic>
        <p:nvPicPr>
          <p:cNvPr id="904" name="Google Shape;904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61996" y="1258537"/>
            <a:ext cx="3584157" cy="32167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9" name="Google Shape;909;p38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/>
              <a:t>Advantages and Challenges</a:t>
            </a:r>
            <a:endParaRPr/>
          </a:p>
        </p:txBody>
      </p:sp>
      <p:sp>
        <p:nvSpPr>
          <p:cNvPr id="910" name="Google Shape;910;p38"/>
          <p:cNvSpPr txBox="1">
            <a:spLocks noGrp="1"/>
          </p:cNvSpPr>
          <p:nvPr>
            <p:ph type="subTitle" idx="1"/>
          </p:nvPr>
        </p:nvSpPr>
        <p:spPr>
          <a:xfrm>
            <a:off x="2302453" y="1977725"/>
            <a:ext cx="1978200" cy="6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Provides depth information</a:t>
            </a:r>
            <a:endParaRPr/>
          </a:p>
        </p:txBody>
      </p:sp>
      <p:sp>
        <p:nvSpPr>
          <p:cNvPr id="911" name="Google Shape;911;p38"/>
          <p:cNvSpPr txBox="1">
            <a:spLocks noGrp="1"/>
          </p:cNvSpPr>
          <p:nvPr>
            <p:ph type="subTitle" idx="2"/>
          </p:nvPr>
        </p:nvSpPr>
        <p:spPr>
          <a:xfrm>
            <a:off x="5532957" y="1977725"/>
            <a:ext cx="1978200" cy="6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 Allows for 3D scene reconstruction.</a:t>
            </a:r>
            <a:endParaRPr/>
          </a:p>
        </p:txBody>
      </p:sp>
      <p:sp>
        <p:nvSpPr>
          <p:cNvPr id="912" name="Google Shape;912;p38"/>
          <p:cNvSpPr txBox="1">
            <a:spLocks noGrp="1"/>
          </p:cNvSpPr>
          <p:nvPr>
            <p:ph type="subTitle" idx="3"/>
          </p:nvPr>
        </p:nvSpPr>
        <p:spPr>
          <a:xfrm>
            <a:off x="2302453" y="3411125"/>
            <a:ext cx="1978200" cy="6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  Requires precise calibration.</a:t>
            </a:r>
            <a:endParaRPr/>
          </a:p>
        </p:txBody>
      </p:sp>
      <p:sp>
        <p:nvSpPr>
          <p:cNvPr id="913" name="Google Shape;913;p38"/>
          <p:cNvSpPr txBox="1">
            <a:spLocks noGrp="1"/>
          </p:cNvSpPr>
          <p:nvPr>
            <p:ph type="subTitle" idx="4"/>
          </p:nvPr>
        </p:nvSpPr>
        <p:spPr>
          <a:xfrm>
            <a:off x="5532956" y="3411125"/>
            <a:ext cx="2891043" cy="6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Limited by lighting conditions and occlusions.</a:t>
            </a:r>
            <a:endParaRPr/>
          </a:p>
        </p:txBody>
      </p:sp>
      <p:sp>
        <p:nvSpPr>
          <p:cNvPr id="914" name="Google Shape;914;p38"/>
          <p:cNvSpPr txBox="1">
            <a:spLocks noGrp="1"/>
          </p:cNvSpPr>
          <p:nvPr>
            <p:ph type="subTitle" idx="5"/>
          </p:nvPr>
        </p:nvSpPr>
        <p:spPr>
          <a:xfrm>
            <a:off x="2302450" y="1673925"/>
            <a:ext cx="1978200" cy="4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-US"/>
              <a:t>advantage</a:t>
            </a:r>
            <a:endParaRPr/>
          </a:p>
        </p:txBody>
      </p:sp>
      <p:sp>
        <p:nvSpPr>
          <p:cNvPr id="915" name="Google Shape;915;p38"/>
          <p:cNvSpPr txBox="1">
            <a:spLocks noGrp="1"/>
          </p:cNvSpPr>
          <p:nvPr>
            <p:ph type="subTitle" idx="6"/>
          </p:nvPr>
        </p:nvSpPr>
        <p:spPr>
          <a:xfrm>
            <a:off x="5532951" y="1673925"/>
            <a:ext cx="1978200" cy="4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-US"/>
              <a:t>advantage</a:t>
            </a:r>
            <a:endParaRPr/>
          </a:p>
        </p:txBody>
      </p:sp>
      <p:sp>
        <p:nvSpPr>
          <p:cNvPr id="916" name="Google Shape;916;p38"/>
          <p:cNvSpPr txBox="1">
            <a:spLocks noGrp="1"/>
          </p:cNvSpPr>
          <p:nvPr>
            <p:ph type="subTitle" idx="7"/>
          </p:nvPr>
        </p:nvSpPr>
        <p:spPr>
          <a:xfrm>
            <a:off x="2302450" y="3107325"/>
            <a:ext cx="1978200" cy="4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-US"/>
              <a:t>Challenge</a:t>
            </a:r>
            <a:endParaRPr/>
          </a:p>
        </p:txBody>
      </p:sp>
      <p:sp>
        <p:nvSpPr>
          <p:cNvPr id="917" name="Google Shape;917;p38"/>
          <p:cNvSpPr txBox="1">
            <a:spLocks noGrp="1"/>
          </p:cNvSpPr>
          <p:nvPr>
            <p:ph type="subTitle" idx="8"/>
          </p:nvPr>
        </p:nvSpPr>
        <p:spPr>
          <a:xfrm>
            <a:off x="5532951" y="3107325"/>
            <a:ext cx="1978200" cy="4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-US"/>
              <a:t>Challenge</a:t>
            </a:r>
            <a:endParaRPr/>
          </a:p>
        </p:txBody>
      </p:sp>
      <p:sp>
        <p:nvSpPr>
          <p:cNvPr id="918" name="Google Shape;918;p38"/>
          <p:cNvSpPr/>
          <p:nvPr/>
        </p:nvSpPr>
        <p:spPr>
          <a:xfrm>
            <a:off x="1500254" y="1673925"/>
            <a:ext cx="649800" cy="649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19" name="Google Shape;919;p38"/>
          <p:cNvSpPr/>
          <p:nvPr/>
        </p:nvSpPr>
        <p:spPr>
          <a:xfrm>
            <a:off x="1500254" y="3106375"/>
            <a:ext cx="649800" cy="649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20" name="Google Shape;920;p38"/>
          <p:cNvSpPr/>
          <p:nvPr/>
        </p:nvSpPr>
        <p:spPr>
          <a:xfrm>
            <a:off x="4730754" y="1673925"/>
            <a:ext cx="649800" cy="649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21" name="Google Shape;921;p38"/>
          <p:cNvSpPr/>
          <p:nvPr/>
        </p:nvSpPr>
        <p:spPr>
          <a:xfrm>
            <a:off x="4730754" y="3106375"/>
            <a:ext cx="649800" cy="649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922" name="Google Shape;922;p38"/>
          <p:cNvGrpSpPr/>
          <p:nvPr/>
        </p:nvGrpSpPr>
        <p:grpSpPr>
          <a:xfrm>
            <a:off x="1638562" y="3243127"/>
            <a:ext cx="373172" cy="376290"/>
            <a:chOff x="726775" y="2526852"/>
            <a:chExt cx="373172" cy="376290"/>
          </a:xfrm>
        </p:grpSpPr>
        <p:sp>
          <p:nvSpPr>
            <p:cNvPr id="923" name="Google Shape;923;p38"/>
            <p:cNvSpPr/>
            <p:nvPr/>
          </p:nvSpPr>
          <p:spPr>
            <a:xfrm>
              <a:off x="835701" y="2549957"/>
              <a:ext cx="153900" cy="21000"/>
            </a:xfrm>
            <a:prstGeom prst="rect">
              <a:avLst/>
            </a:prstGeom>
            <a:solidFill>
              <a:srgbClr val="31638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4" name="Google Shape;924;p38"/>
            <p:cNvSpPr/>
            <p:nvPr/>
          </p:nvSpPr>
          <p:spPr>
            <a:xfrm>
              <a:off x="835701" y="2595068"/>
              <a:ext cx="153900" cy="21000"/>
            </a:xfrm>
            <a:prstGeom prst="rect">
              <a:avLst/>
            </a:prstGeom>
            <a:solidFill>
              <a:srgbClr val="4A91C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5" name="Google Shape;925;p38"/>
            <p:cNvSpPr/>
            <p:nvPr/>
          </p:nvSpPr>
          <p:spPr>
            <a:xfrm>
              <a:off x="835701" y="2636878"/>
              <a:ext cx="153900" cy="23100"/>
            </a:xfrm>
            <a:prstGeom prst="rect">
              <a:avLst/>
            </a:prstGeom>
            <a:solidFill>
              <a:srgbClr val="31638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6" name="Google Shape;926;p38"/>
            <p:cNvSpPr/>
            <p:nvPr/>
          </p:nvSpPr>
          <p:spPr>
            <a:xfrm>
              <a:off x="913819" y="2549957"/>
              <a:ext cx="75900" cy="21000"/>
            </a:xfrm>
            <a:prstGeom prst="rect">
              <a:avLst/>
            </a:prstGeom>
            <a:solidFill>
              <a:srgbClr val="31638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7" name="Google Shape;927;p38"/>
            <p:cNvSpPr/>
            <p:nvPr/>
          </p:nvSpPr>
          <p:spPr>
            <a:xfrm>
              <a:off x="913819" y="2595068"/>
              <a:ext cx="75900" cy="21000"/>
            </a:xfrm>
            <a:prstGeom prst="rect">
              <a:avLst/>
            </a:prstGeom>
            <a:solidFill>
              <a:srgbClr val="39516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8" name="Google Shape;928;p38"/>
            <p:cNvSpPr/>
            <p:nvPr/>
          </p:nvSpPr>
          <p:spPr>
            <a:xfrm>
              <a:off x="913819" y="2636878"/>
              <a:ext cx="75900" cy="23100"/>
            </a:xfrm>
            <a:prstGeom prst="rect">
              <a:avLst/>
            </a:prstGeom>
            <a:solidFill>
              <a:srgbClr val="31638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9" name="Google Shape;929;p38"/>
            <p:cNvSpPr/>
            <p:nvPr/>
          </p:nvSpPr>
          <p:spPr>
            <a:xfrm>
              <a:off x="835701" y="2859130"/>
              <a:ext cx="153900" cy="21000"/>
            </a:xfrm>
            <a:prstGeom prst="rect">
              <a:avLst/>
            </a:prstGeom>
            <a:solidFill>
              <a:srgbClr val="4A91C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0" name="Google Shape;930;p38"/>
            <p:cNvSpPr/>
            <p:nvPr/>
          </p:nvSpPr>
          <p:spPr>
            <a:xfrm>
              <a:off x="835701" y="2814019"/>
              <a:ext cx="153900" cy="21000"/>
            </a:xfrm>
            <a:prstGeom prst="rect">
              <a:avLst/>
            </a:prstGeom>
            <a:solidFill>
              <a:srgbClr val="31638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1" name="Google Shape;931;p38"/>
            <p:cNvSpPr/>
            <p:nvPr/>
          </p:nvSpPr>
          <p:spPr>
            <a:xfrm>
              <a:off x="835701" y="2770009"/>
              <a:ext cx="153900" cy="23100"/>
            </a:xfrm>
            <a:prstGeom prst="rect">
              <a:avLst/>
            </a:prstGeom>
            <a:solidFill>
              <a:srgbClr val="4A91C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2" name="Google Shape;932;p38"/>
            <p:cNvSpPr/>
            <p:nvPr/>
          </p:nvSpPr>
          <p:spPr>
            <a:xfrm>
              <a:off x="913819" y="2859130"/>
              <a:ext cx="75900" cy="21000"/>
            </a:xfrm>
            <a:prstGeom prst="rect">
              <a:avLst/>
            </a:prstGeom>
            <a:solidFill>
              <a:srgbClr val="39516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3" name="Google Shape;933;p38"/>
            <p:cNvSpPr/>
            <p:nvPr/>
          </p:nvSpPr>
          <p:spPr>
            <a:xfrm>
              <a:off x="913819" y="2814019"/>
              <a:ext cx="75900" cy="21000"/>
            </a:xfrm>
            <a:prstGeom prst="rect">
              <a:avLst/>
            </a:prstGeom>
            <a:solidFill>
              <a:srgbClr val="31638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4" name="Google Shape;934;p38"/>
            <p:cNvSpPr/>
            <p:nvPr/>
          </p:nvSpPr>
          <p:spPr>
            <a:xfrm>
              <a:off x="913819" y="2770009"/>
              <a:ext cx="75900" cy="23100"/>
            </a:xfrm>
            <a:prstGeom prst="rect">
              <a:avLst/>
            </a:prstGeom>
            <a:solidFill>
              <a:srgbClr val="39516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5" name="Google Shape;935;p38"/>
            <p:cNvSpPr/>
            <p:nvPr/>
          </p:nvSpPr>
          <p:spPr>
            <a:xfrm>
              <a:off x="825798" y="2526852"/>
              <a:ext cx="169440" cy="368588"/>
            </a:xfrm>
            <a:custGeom>
              <a:avLst/>
              <a:gdLst/>
              <a:ahLst/>
              <a:cxnLst/>
              <a:rect l="l" t="t" r="r" b="b"/>
              <a:pathLst>
                <a:path w="154" h="335" extrusionOk="0">
                  <a:moveTo>
                    <a:pt x="152" y="335"/>
                  </a:moveTo>
                  <a:lnTo>
                    <a:pt x="147" y="335"/>
                  </a:lnTo>
                  <a:lnTo>
                    <a:pt x="145" y="233"/>
                  </a:lnTo>
                  <a:lnTo>
                    <a:pt x="78" y="183"/>
                  </a:lnTo>
                  <a:lnTo>
                    <a:pt x="0" y="116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107"/>
                  </a:lnTo>
                  <a:lnTo>
                    <a:pt x="78" y="157"/>
                  </a:lnTo>
                  <a:lnTo>
                    <a:pt x="154" y="230"/>
                  </a:lnTo>
                  <a:lnTo>
                    <a:pt x="152" y="335"/>
                  </a:lnTo>
                  <a:close/>
                </a:path>
              </a:pathLst>
            </a:custGeom>
            <a:solidFill>
              <a:srgbClr val="4A91C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6" name="Google Shape;936;p38"/>
            <p:cNvSpPr/>
            <p:nvPr/>
          </p:nvSpPr>
          <p:spPr>
            <a:xfrm>
              <a:off x="913819" y="2699593"/>
              <a:ext cx="86921" cy="203549"/>
            </a:xfrm>
            <a:custGeom>
              <a:avLst/>
              <a:gdLst/>
              <a:ahLst/>
              <a:cxnLst/>
              <a:rect l="l" t="t" r="r" b="b"/>
              <a:pathLst>
                <a:path w="79" h="185" extrusionOk="0">
                  <a:moveTo>
                    <a:pt x="0" y="0"/>
                  </a:moveTo>
                  <a:lnTo>
                    <a:pt x="0" y="26"/>
                  </a:lnTo>
                  <a:lnTo>
                    <a:pt x="60" y="78"/>
                  </a:lnTo>
                  <a:lnTo>
                    <a:pt x="60" y="185"/>
                  </a:lnTo>
                  <a:lnTo>
                    <a:pt x="79" y="185"/>
                  </a:lnTo>
                  <a:lnTo>
                    <a:pt x="79" y="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1638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7" name="Google Shape;937;p38"/>
            <p:cNvSpPr/>
            <p:nvPr/>
          </p:nvSpPr>
          <p:spPr>
            <a:xfrm>
              <a:off x="951227" y="2607171"/>
              <a:ext cx="127630" cy="86921"/>
            </a:xfrm>
            <a:custGeom>
              <a:avLst/>
              <a:gdLst/>
              <a:ahLst/>
              <a:cxnLst/>
              <a:rect l="l" t="t" r="r" b="b"/>
              <a:pathLst>
                <a:path w="116" h="79" extrusionOk="0">
                  <a:moveTo>
                    <a:pt x="116" y="79"/>
                  </a:moveTo>
                  <a:lnTo>
                    <a:pt x="0" y="79"/>
                  </a:lnTo>
                  <a:lnTo>
                    <a:pt x="0" y="57"/>
                  </a:lnTo>
                  <a:lnTo>
                    <a:pt x="95" y="57"/>
                  </a:lnTo>
                  <a:lnTo>
                    <a:pt x="95" y="0"/>
                  </a:lnTo>
                  <a:lnTo>
                    <a:pt x="116" y="0"/>
                  </a:lnTo>
                  <a:lnTo>
                    <a:pt x="116" y="79"/>
                  </a:lnTo>
                  <a:close/>
                </a:path>
              </a:pathLst>
            </a:custGeom>
            <a:solidFill>
              <a:srgbClr val="31638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8" name="Google Shape;938;p38"/>
            <p:cNvSpPr/>
            <p:nvPr/>
          </p:nvSpPr>
          <p:spPr>
            <a:xfrm>
              <a:off x="1034847" y="2549957"/>
              <a:ext cx="65100" cy="66300"/>
            </a:xfrm>
            <a:prstGeom prst="ellipse">
              <a:avLst/>
            </a:prstGeom>
            <a:solidFill>
              <a:srgbClr val="31638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9" name="Google Shape;939;p38"/>
            <p:cNvSpPr/>
            <p:nvPr/>
          </p:nvSpPr>
          <p:spPr>
            <a:xfrm>
              <a:off x="747680" y="2724899"/>
              <a:ext cx="143033" cy="86921"/>
            </a:xfrm>
            <a:custGeom>
              <a:avLst/>
              <a:gdLst/>
              <a:ahLst/>
              <a:cxnLst/>
              <a:rect l="l" t="t" r="r" b="b"/>
              <a:pathLst>
                <a:path w="130" h="79" extrusionOk="0">
                  <a:moveTo>
                    <a:pt x="21" y="79"/>
                  </a:moveTo>
                  <a:lnTo>
                    <a:pt x="0" y="79"/>
                  </a:lnTo>
                  <a:lnTo>
                    <a:pt x="0" y="0"/>
                  </a:lnTo>
                  <a:lnTo>
                    <a:pt x="130" y="0"/>
                  </a:lnTo>
                  <a:lnTo>
                    <a:pt x="130" y="22"/>
                  </a:lnTo>
                  <a:lnTo>
                    <a:pt x="21" y="22"/>
                  </a:lnTo>
                  <a:lnTo>
                    <a:pt x="21" y="79"/>
                  </a:lnTo>
                  <a:close/>
                </a:path>
              </a:pathLst>
            </a:custGeom>
            <a:solidFill>
              <a:srgbClr val="4A91C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0" name="Google Shape;940;p38"/>
            <p:cNvSpPr/>
            <p:nvPr/>
          </p:nvSpPr>
          <p:spPr>
            <a:xfrm>
              <a:off x="726775" y="2804117"/>
              <a:ext cx="65100" cy="65100"/>
            </a:xfrm>
            <a:prstGeom prst="ellipse">
              <a:avLst/>
            </a:prstGeom>
            <a:solidFill>
              <a:srgbClr val="31638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1" name="Google Shape;941;p38"/>
            <p:cNvSpPr/>
            <p:nvPr/>
          </p:nvSpPr>
          <p:spPr>
            <a:xfrm>
              <a:off x="825798" y="2534554"/>
              <a:ext cx="171640" cy="368588"/>
            </a:xfrm>
            <a:custGeom>
              <a:avLst/>
              <a:gdLst/>
              <a:ahLst/>
              <a:cxnLst/>
              <a:rect l="l" t="t" r="r" b="b"/>
              <a:pathLst>
                <a:path w="156" h="335" extrusionOk="0">
                  <a:moveTo>
                    <a:pt x="19" y="335"/>
                  </a:moveTo>
                  <a:lnTo>
                    <a:pt x="0" y="335"/>
                  </a:lnTo>
                  <a:lnTo>
                    <a:pt x="0" y="218"/>
                  </a:lnTo>
                  <a:lnTo>
                    <a:pt x="80" y="150"/>
                  </a:lnTo>
                  <a:lnTo>
                    <a:pt x="142" y="100"/>
                  </a:lnTo>
                  <a:lnTo>
                    <a:pt x="142" y="0"/>
                  </a:lnTo>
                  <a:lnTo>
                    <a:pt x="156" y="0"/>
                  </a:lnTo>
                  <a:lnTo>
                    <a:pt x="154" y="109"/>
                  </a:lnTo>
                  <a:lnTo>
                    <a:pt x="80" y="178"/>
                  </a:lnTo>
                  <a:lnTo>
                    <a:pt x="19" y="228"/>
                  </a:lnTo>
                  <a:lnTo>
                    <a:pt x="19" y="335"/>
                  </a:lnTo>
                  <a:close/>
                </a:path>
              </a:pathLst>
            </a:custGeom>
            <a:solidFill>
              <a:srgbClr val="61DBF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2" name="Google Shape;942;p38"/>
            <p:cNvSpPr/>
            <p:nvPr/>
          </p:nvSpPr>
          <p:spPr>
            <a:xfrm>
              <a:off x="913819" y="2526852"/>
              <a:ext cx="86921" cy="201348"/>
            </a:xfrm>
            <a:custGeom>
              <a:avLst/>
              <a:gdLst/>
              <a:ahLst/>
              <a:cxnLst/>
              <a:rect l="l" t="t" r="r" b="b"/>
              <a:pathLst>
                <a:path w="79" h="183" extrusionOk="0">
                  <a:moveTo>
                    <a:pt x="60" y="0"/>
                  </a:moveTo>
                  <a:lnTo>
                    <a:pt x="60" y="107"/>
                  </a:lnTo>
                  <a:lnTo>
                    <a:pt x="0" y="157"/>
                  </a:lnTo>
                  <a:lnTo>
                    <a:pt x="0" y="183"/>
                  </a:lnTo>
                  <a:lnTo>
                    <a:pt x="79" y="116"/>
                  </a:lnTo>
                  <a:lnTo>
                    <a:pt x="79" y="0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rgbClr val="4A91C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43" name="Google Shape;943;p38"/>
          <p:cNvGrpSpPr/>
          <p:nvPr/>
        </p:nvGrpSpPr>
        <p:grpSpPr>
          <a:xfrm>
            <a:off x="4869159" y="3243134"/>
            <a:ext cx="372987" cy="376289"/>
            <a:chOff x="3170446" y="2505947"/>
            <a:chExt cx="372987" cy="376289"/>
          </a:xfrm>
        </p:grpSpPr>
        <p:sp>
          <p:nvSpPr>
            <p:cNvPr id="944" name="Google Shape;944;p38"/>
            <p:cNvSpPr/>
            <p:nvPr/>
          </p:nvSpPr>
          <p:spPr>
            <a:xfrm>
              <a:off x="3345387" y="2505947"/>
              <a:ext cx="17604" cy="44010"/>
            </a:xfrm>
            <a:custGeom>
              <a:avLst/>
              <a:gdLst/>
              <a:ahLst/>
              <a:cxnLst/>
              <a:rect l="l" t="t" r="r" b="b"/>
              <a:pathLst>
                <a:path w="16" h="40" extrusionOk="0">
                  <a:moveTo>
                    <a:pt x="16" y="35"/>
                  </a:moveTo>
                  <a:lnTo>
                    <a:pt x="9" y="40"/>
                  </a:lnTo>
                  <a:lnTo>
                    <a:pt x="0" y="40"/>
                  </a:lnTo>
                  <a:lnTo>
                    <a:pt x="0" y="0"/>
                  </a:lnTo>
                  <a:lnTo>
                    <a:pt x="9" y="0"/>
                  </a:lnTo>
                  <a:lnTo>
                    <a:pt x="16" y="4"/>
                  </a:lnTo>
                  <a:lnTo>
                    <a:pt x="16" y="35"/>
                  </a:lnTo>
                  <a:close/>
                </a:path>
              </a:pathLst>
            </a:custGeom>
            <a:solidFill>
              <a:srgbClr val="31638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3358591" y="2505947"/>
              <a:ext cx="9900" cy="44100"/>
            </a:xfrm>
            <a:prstGeom prst="rect">
              <a:avLst/>
            </a:prstGeom>
            <a:solidFill>
              <a:srgbClr val="103B5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>
              <a:off x="3313480" y="2529053"/>
              <a:ext cx="75918" cy="49512"/>
            </a:xfrm>
            <a:custGeom>
              <a:avLst/>
              <a:gdLst/>
              <a:ahLst/>
              <a:cxnLst/>
              <a:rect l="l" t="t" r="r" b="b"/>
              <a:pathLst>
                <a:path w="29" h="19" extrusionOk="0">
                  <a:moveTo>
                    <a:pt x="29" y="16"/>
                  </a:moveTo>
                  <a:cubicBezTo>
                    <a:pt x="29" y="16"/>
                    <a:pt x="25" y="19"/>
                    <a:pt x="17" y="19"/>
                  </a:cubicBezTo>
                  <a:cubicBezTo>
                    <a:pt x="8" y="19"/>
                    <a:pt x="0" y="16"/>
                    <a:pt x="0" y="16"/>
                  </a:cubicBezTo>
                  <a:cubicBezTo>
                    <a:pt x="0" y="7"/>
                    <a:pt x="7" y="0"/>
                    <a:pt x="17" y="0"/>
                  </a:cubicBezTo>
                  <a:cubicBezTo>
                    <a:pt x="26" y="0"/>
                    <a:pt x="29" y="7"/>
                    <a:pt x="29" y="16"/>
                  </a:cubicBezTo>
                  <a:close/>
                </a:path>
              </a:pathLst>
            </a:custGeom>
            <a:solidFill>
              <a:srgbClr val="4A91C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3358591" y="2529053"/>
              <a:ext cx="44010" cy="49512"/>
            </a:xfrm>
            <a:custGeom>
              <a:avLst/>
              <a:gdLst/>
              <a:ahLst/>
              <a:cxnLst/>
              <a:rect l="l" t="t" r="r" b="b"/>
              <a:pathLst>
                <a:path w="17" h="19" extrusionOk="0">
                  <a:moveTo>
                    <a:pt x="0" y="19"/>
                  </a:moveTo>
                  <a:cubicBezTo>
                    <a:pt x="8" y="19"/>
                    <a:pt x="17" y="16"/>
                    <a:pt x="17" y="16"/>
                  </a:cubicBezTo>
                  <a:cubicBezTo>
                    <a:pt x="17" y="7"/>
                    <a:pt x="9" y="0"/>
                    <a:pt x="0" y="0"/>
                  </a:cubicBezTo>
                  <a:lnTo>
                    <a:pt x="0" y="19"/>
                  </a:lnTo>
                  <a:close/>
                </a:path>
              </a:pathLst>
            </a:custGeom>
            <a:solidFill>
              <a:srgbClr val="31638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3170446" y="2625876"/>
              <a:ext cx="64915" cy="102324"/>
            </a:xfrm>
            <a:custGeom>
              <a:avLst/>
              <a:gdLst/>
              <a:ahLst/>
              <a:cxnLst/>
              <a:rect l="l" t="t" r="r" b="b"/>
              <a:pathLst>
                <a:path w="25" h="39" extrusionOk="0">
                  <a:moveTo>
                    <a:pt x="25" y="39"/>
                  </a:moveTo>
                  <a:cubicBezTo>
                    <a:pt x="15" y="39"/>
                    <a:pt x="15" y="39"/>
                    <a:pt x="15" y="39"/>
                  </a:cubicBezTo>
                  <a:cubicBezTo>
                    <a:pt x="7" y="39"/>
                    <a:pt x="0" y="32"/>
                    <a:pt x="0" y="24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7"/>
                    <a:pt x="7" y="0"/>
                    <a:pt x="15" y="0"/>
                  </a:cubicBezTo>
                  <a:cubicBezTo>
                    <a:pt x="25" y="0"/>
                    <a:pt x="25" y="0"/>
                    <a:pt x="25" y="0"/>
                  </a:cubicBezTo>
                  <a:lnTo>
                    <a:pt x="25" y="39"/>
                  </a:lnTo>
                  <a:close/>
                </a:path>
              </a:pathLst>
            </a:custGeom>
            <a:solidFill>
              <a:srgbClr val="4A91C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9" name="Google Shape;949;p38"/>
            <p:cNvSpPr/>
            <p:nvPr/>
          </p:nvSpPr>
          <p:spPr>
            <a:xfrm>
              <a:off x="3478518" y="2625876"/>
              <a:ext cx="64915" cy="102324"/>
            </a:xfrm>
            <a:custGeom>
              <a:avLst/>
              <a:gdLst/>
              <a:ahLst/>
              <a:cxnLst/>
              <a:rect l="l" t="t" r="r" b="b"/>
              <a:pathLst>
                <a:path w="25" h="39" extrusionOk="0">
                  <a:moveTo>
                    <a:pt x="1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9" y="0"/>
                    <a:pt x="25" y="7"/>
                    <a:pt x="25" y="15"/>
                  </a:cubicBezTo>
                  <a:cubicBezTo>
                    <a:pt x="25" y="24"/>
                    <a:pt x="25" y="24"/>
                    <a:pt x="25" y="24"/>
                  </a:cubicBezTo>
                  <a:cubicBezTo>
                    <a:pt x="25" y="32"/>
                    <a:pt x="19" y="39"/>
                    <a:pt x="10" y="39"/>
                  </a:cubicBezTo>
                  <a:close/>
                </a:path>
              </a:pathLst>
            </a:custGeom>
            <a:solidFill>
              <a:srgbClr val="31638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0" name="Google Shape;950;p38"/>
            <p:cNvSpPr/>
            <p:nvPr/>
          </p:nvSpPr>
          <p:spPr>
            <a:xfrm>
              <a:off x="3214457" y="2574163"/>
              <a:ext cx="273964" cy="264062"/>
            </a:xfrm>
            <a:custGeom>
              <a:avLst/>
              <a:gdLst/>
              <a:ahLst/>
              <a:cxnLst/>
              <a:rect l="l" t="t" r="r" b="b"/>
              <a:pathLst>
                <a:path w="105" h="101" extrusionOk="0">
                  <a:moveTo>
                    <a:pt x="89" y="4"/>
                  </a:moveTo>
                  <a:cubicBezTo>
                    <a:pt x="87" y="4"/>
                    <a:pt x="73" y="0"/>
                    <a:pt x="55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7" y="0"/>
                    <a:pt x="0" y="7"/>
                    <a:pt x="0" y="16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93"/>
                    <a:pt x="7" y="101"/>
                    <a:pt x="16" y="101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73" y="101"/>
                    <a:pt x="87" y="97"/>
                    <a:pt x="89" y="97"/>
                  </a:cubicBezTo>
                  <a:cubicBezTo>
                    <a:pt x="98" y="97"/>
                    <a:pt x="105" y="89"/>
                    <a:pt x="105" y="8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11"/>
                    <a:pt x="98" y="4"/>
                    <a:pt x="89" y="4"/>
                  </a:cubicBezTo>
                  <a:close/>
                </a:path>
              </a:pathLst>
            </a:custGeom>
            <a:solidFill>
              <a:srgbClr val="31638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>
              <a:off x="3355289" y="2574163"/>
              <a:ext cx="144134" cy="264062"/>
            </a:xfrm>
            <a:custGeom>
              <a:avLst/>
              <a:gdLst/>
              <a:ahLst/>
              <a:cxnLst/>
              <a:rect l="l" t="t" r="r" b="b"/>
              <a:pathLst>
                <a:path w="55" h="101" extrusionOk="0">
                  <a:moveTo>
                    <a:pt x="39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39" y="101"/>
                    <a:pt x="39" y="101"/>
                    <a:pt x="39" y="101"/>
                  </a:cubicBezTo>
                  <a:cubicBezTo>
                    <a:pt x="48" y="101"/>
                    <a:pt x="55" y="93"/>
                    <a:pt x="55" y="84"/>
                  </a:cubicBezTo>
                  <a:cubicBezTo>
                    <a:pt x="55" y="16"/>
                    <a:pt x="55" y="16"/>
                    <a:pt x="55" y="16"/>
                  </a:cubicBezTo>
                  <a:cubicBezTo>
                    <a:pt x="55" y="7"/>
                    <a:pt x="48" y="0"/>
                    <a:pt x="39" y="0"/>
                  </a:cubicBezTo>
                  <a:close/>
                </a:path>
              </a:pathLst>
            </a:custGeom>
            <a:solidFill>
              <a:srgbClr val="103B5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3235362" y="2595068"/>
              <a:ext cx="243157" cy="218952"/>
            </a:xfrm>
            <a:custGeom>
              <a:avLst/>
              <a:gdLst/>
              <a:ahLst/>
              <a:cxnLst/>
              <a:rect l="l" t="t" r="r" b="b"/>
              <a:pathLst>
                <a:path w="93" h="84" extrusionOk="0">
                  <a:moveTo>
                    <a:pt x="85" y="84"/>
                  </a:moveTo>
                  <a:cubicBezTo>
                    <a:pt x="8" y="84"/>
                    <a:pt x="8" y="84"/>
                    <a:pt x="8" y="84"/>
                  </a:cubicBezTo>
                  <a:cubicBezTo>
                    <a:pt x="4" y="84"/>
                    <a:pt x="0" y="81"/>
                    <a:pt x="0" y="76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85" y="0"/>
                    <a:pt x="85" y="0"/>
                    <a:pt x="85" y="0"/>
                  </a:cubicBezTo>
                  <a:cubicBezTo>
                    <a:pt x="89" y="0"/>
                    <a:pt x="93" y="4"/>
                    <a:pt x="93" y="8"/>
                  </a:cubicBezTo>
                  <a:cubicBezTo>
                    <a:pt x="93" y="76"/>
                    <a:pt x="93" y="76"/>
                    <a:pt x="93" y="76"/>
                  </a:cubicBezTo>
                  <a:cubicBezTo>
                    <a:pt x="93" y="81"/>
                    <a:pt x="89" y="84"/>
                    <a:pt x="85" y="84"/>
                  </a:cubicBezTo>
                  <a:close/>
                </a:path>
              </a:pathLst>
            </a:custGeom>
            <a:solidFill>
              <a:srgbClr val="D9D9E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3" name="Google Shape;953;p38"/>
            <p:cNvSpPr/>
            <p:nvPr/>
          </p:nvSpPr>
          <p:spPr>
            <a:xfrm>
              <a:off x="3355289" y="2595068"/>
              <a:ext cx="123229" cy="218952"/>
            </a:xfrm>
            <a:custGeom>
              <a:avLst/>
              <a:gdLst/>
              <a:ahLst/>
              <a:cxnLst/>
              <a:rect l="l" t="t" r="r" b="b"/>
              <a:pathLst>
                <a:path w="47" h="84" extrusionOk="0">
                  <a:moveTo>
                    <a:pt x="39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39" y="84"/>
                    <a:pt x="39" y="84"/>
                    <a:pt x="39" y="84"/>
                  </a:cubicBezTo>
                  <a:cubicBezTo>
                    <a:pt x="43" y="84"/>
                    <a:pt x="47" y="81"/>
                    <a:pt x="47" y="76"/>
                  </a:cubicBezTo>
                  <a:cubicBezTo>
                    <a:pt x="47" y="8"/>
                    <a:pt x="47" y="8"/>
                    <a:pt x="47" y="8"/>
                  </a:cubicBezTo>
                  <a:cubicBezTo>
                    <a:pt x="47" y="4"/>
                    <a:pt x="43" y="0"/>
                    <a:pt x="39" y="0"/>
                  </a:cubicBezTo>
                  <a:close/>
                </a:path>
              </a:pathLst>
            </a:custGeom>
            <a:solidFill>
              <a:srgbClr val="B8B8C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4" name="Google Shape;954;p38"/>
            <p:cNvSpPr/>
            <p:nvPr/>
          </p:nvSpPr>
          <p:spPr>
            <a:xfrm>
              <a:off x="3258467" y="2615973"/>
              <a:ext cx="185944" cy="156237"/>
            </a:xfrm>
            <a:custGeom>
              <a:avLst/>
              <a:gdLst/>
              <a:ahLst/>
              <a:cxnLst/>
              <a:rect l="l" t="t" r="r" b="b"/>
              <a:pathLst>
                <a:path w="71" h="60" extrusionOk="0">
                  <a:moveTo>
                    <a:pt x="55" y="55"/>
                  </a:moveTo>
                  <a:cubicBezTo>
                    <a:pt x="42" y="60"/>
                    <a:pt x="42" y="60"/>
                    <a:pt x="42" y="60"/>
                  </a:cubicBezTo>
                  <a:cubicBezTo>
                    <a:pt x="38" y="55"/>
                    <a:pt x="38" y="55"/>
                    <a:pt x="38" y="55"/>
                  </a:cubicBezTo>
                  <a:cubicBezTo>
                    <a:pt x="33" y="60"/>
                    <a:pt x="33" y="60"/>
                    <a:pt x="33" y="60"/>
                  </a:cubicBezTo>
                  <a:cubicBezTo>
                    <a:pt x="16" y="60"/>
                    <a:pt x="16" y="60"/>
                    <a:pt x="16" y="60"/>
                  </a:cubicBezTo>
                  <a:cubicBezTo>
                    <a:pt x="16" y="42"/>
                    <a:pt x="16" y="42"/>
                    <a:pt x="16" y="42"/>
                  </a:cubicBezTo>
                  <a:cubicBezTo>
                    <a:pt x="7" y="40"/>
                    <a:pt x="0" y="32"/>
                    <a:pt x="0" y="22"/>
                  </a:cubicBezTo>
                  <a:cubicBezTo>
                    <a:pt x="0" y="10"/>
                    <a:pt x="9" y="0"/>
                    <a:pt x="21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37" y="8"/>
                    <a:pt x="37" y="8"/>
                    <a:pt x="37" y="8"/>
                  </a:cubicBezTo>
                  <a:cubicBezTo>
                    <a:pt x="49" y="5"/>
                    <a:pt x="49" y="5"/>
                    <a:pt x="49" y="5"/>
                  </a:cubicBezTo>
                  <a:cubicBezTo>
                    <a:pt x="55" y="5"/>
                    <a:pt x="55" y="5"/>
                    <a:pt x="55" y="5"/>
                  </a:cubicBezTo>
                  <a:cubicBezTo>
                    <a:pt x="66" y="5"/>
                    <a:pt x="71" y="15"/>
                    <a:pt x="71" y="26"/>
                  </a:cubicBezTo>
                  <a:cubicBezTo>
                    <a:pt x="71" y="36"/>
                    <a:pt x="64" y="41"/>
                    <a:pt x="55" y="43"/>
                  </a:cubicBezTo>
                  <a:lnTo>
                    <a:pt x="55" y="55"/>
                  </a:lnTo>
                  <a:close/>
                </a:path>
              </a:pathLst>
            </a:custGeom>
            <a:solidFill>
              <a:srgbClr val="4A91C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5" name="Google Shape;955;p38"/>
            <p:cNvSpPr/>
            <p:nvPr/>
          </p:nvSpPr>
          <p:spPr>
            <a:xfrm>
              <a:off x="3358591" y="2615973"/>
              <a:ext cx="99023" cy="156237"/>
            </a:xfrm>
            <a:custGeom>
              <a:avLst/>
              <a:gdLst/>
              <a:ahLst/>
              <a:cxnLst/>
              <a:rect l="l" t="t" r="r" b="b"/>
              <a:pathLst>
                <a:path w="38" h="60" extrusionOk="0">
                  <a:moveTo>
                    <a:pt x="17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21" y="60"/>
                    <a:pt x="21" y="60"/>
                    <a:pt x="21" y="60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30" y="40"/>
                    <a:pt x="38" y="32"/>
                    <a:pt x="38" y="22"/>
                  </a:cubicBezTo>
                  <a:cubicBezTo>
                    <a:pt x="38" y="10"/>
                    <a:pt x="28" y="0"/>
                    <a:pt x="17" y="0"/>
                  </a:cubicBezTo>
                  <a:close/>
                </a:path>
              </a:pathLst>
            </a:custGeom>
            <a:solidFill>
              <a:srgbClr val="31638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6" name="Google Shape;956;p38"/>
            <p:cNvSpPr/>
            <p:nvPr/>
          </p:nvSpPr>
          <p:spPr>
            <a:xfrm>
              <a:off x="3300277" y="2659983"/>
              <a:ext cx="24000" cy="23100"/>
            </a:xfrm>
            <a:prstGeom prst="rect">
              <a:avLst/>
            </a:prstGeom>
            <a:solidFill>
              <a:srgbClr val="D9D9E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7" name="Google Shape;957;p38"/>
            <p:cNvSpPr/>
            <p:nvPr/>
          </p:nvSpPr>
          <p:spPr>
            <a:xfrm>
              <a:off x="3389398" y="2659983"/>
              <a:ext cx="23100" cy="23100"/>
            </a:xfrm>
            <a:prstGeom prst="rect">
              <a:avLst/>
            </a:prstGeom>
            <a:solidFill>
              <a:srgbClr val="B8B8C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8" name="Google Shape;958;p38"/>
            <p:cNvSpPr/>
            <p:nvPr/>
          </p:nvSpPr>
          <p:spPr>
            <a:xfrm>
              <a:off x="3345387" y="2728199"/>
              <a:ext cx="23100" cy="42000"/>
            </a:xfrm>
            <a:prstGeom prst="rect">
              <a:avLst/>
            </a:prstGeom>
            <a:solidFill>
              <a:srgbClr val="31638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9" name="Google Shape;959;p38"/>
            <p:cNvSpPr/>
            <p:nvPr/>
          </p:nvSpPr>
          <p:spPr>
            <a:xfrm>
              <a:off x="3358591" y="2728199"/>
              <a:ext cx="9900" cy="42000"/>
            </a:xfrm>
            <a:prstGeom prst="rect">
              <a:avLst/>
            </a:prstGeom>
            <a:solidFill>
              <a:srgbClr val="103B5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0" name="Google Shape;960;p38"/>
            <p:cNvSpPr/>
            <p:nvPr/>
          </p:nvSpPr>
          <p:spPr>
            <a:xfrm>
              <a:off x="3433408" y="2749105"/>
              <a:ext cx="24000" cy="21000"/>
            </a:xfrm>
            <a:prstGeom prst="ellipse">
              <a:avLst/>
            </a:prstGeom>
            <a:solidFill>
              <a:srgbClr val="103B5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1" name="Google Shape;961;p38"/>
            <p:cNvSpPr/>
            <p:nvPr/>
          </p:nvSpPr>
          <p:spPr>
            <a:xfrm>
              <a:off x="3258467" y="2749105"/>
              <a:ext cx="21000" cy="21000"/>
            </a:xfrm>
            <a:prstGeom prst="ellipse">
              <a:avLst/>
            </a:prstGeom>
            <a:solidFill>
              <a:srgbClr val="31638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2" name="Google Shape;962;p38"/>
            <p:cNvSpPr/>
            <p:nvPr/>
          </p:nvSpPr>
          <p:spPr>
            <a:xfrm>
              <a:off x="3269469" y="2793115"/>
              <a:ext cx="163939" cy="89121"/>
            </a:xfrm>
            <a:custGeom>
              <a:avLst/>
              <a:gdLst/>
              <a:ahLst/>
              <a:cxnLst/>
              <a:rect l="l" t="t" r="r" b="b"/>
              <a:pathLst>
                <a:path w="63" h="34" extrusionOk="0">
                  <a:moveTo>
                    <a:pt x="41" y="30"/>
                  </a:moveTo>
                  <a:cubicBezTo>
                    <a:pt x="34" y="34"/>
                    <a:pt x="34" y="34"/>
                    <a:pt x="34" y="34"/>
                  </a:cubicBezTo>
                  <a:cubicBezTo>
                    <a:pt x="22" y="34"/>
                    <a:pt x="22" y="34"/>
                    <a:pt x="22" y="34"/>
                  </a:cubicBezTo>
                  <a:cubicBezTo>
                    <a:pt x="8" y="34"/>
                    <a:pt x="0" y="27"/>
                    <a:pt x="0" y="1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34" y="8"/>
                    <a:pt x="34" y="8"/>
                    <a:pt x="34" y="8"/>
                  </a:cubicBezTo>
                  <a:cubicBezTo>
                    <a:pt x="46" y="13"/>
                    <a:pt x="46" y="13"/>
                    <a:pt x="46" y="13"/>
                  </a:cubicBezTo>
                  <a:cubicBezTo>
                    <a:pt x="50" y="4"/>
                    <a:pt x="50" y="4"/>
                    <a:pt x="50" y="4"/>
                  </a:cubicBezTo>
                  <a:cubicBezTo>
                    <a:pt x="63" y="4"/>
                    <a:pt x="63" y="4"/>
                    <a:pt x="63" y="4"/>
                  </a:cubicBezTo>
                  <a:cubicBezTo>
                    <a:pt x="63" y="13"/>
                    <a:pt x="63" y="13"/>
                    <a:pt x="63" y="13"/>
                  </a:cubicBezTo>
                  <a:cubicBezTo>
                    <a:pt x="63" y="24"/>
                    <a:pt x="55" y="30"/>
                    <a:pt x="41" y="30"/>
                  </a:cubicBezTo>
                  <a:close/>
                </a:path>
              </a:pathLst>
            </a:custGeom>
            <a:solidFill>
              <a:srgbClr val="4A91C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3" name="Google Shape;963;p38"/>
            <p:cNvSpPr/>
            <p:nvPr/>
          </p:nvSpPr>
          <p:spPr>
            <a:xfrm>
              <a:off x="3358591" y="2793115"/>
              <a:ext cx="88021" cy="89121"/>
            </a:xfrm>
            <a:custGeom>
              <a:avLst/>
              <a:gdLst/>
              <a:ahLst/>
              <a:cxnLst/>
              <a:rect l="l" t="t" r="r" b="b"/>
              <a:pathLst>
                <a:path w="34" h="34" extrusionOk="0">
                  <a:moveTo>
                    <a:pt x="15" y="0"/>
                  </a:moveTo>
                  <a:cubicBezTo>
                    <a:pt x="11" y="8"/>
                    <a:pt x="11" y="8"/>
                    <a:pt x="11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12" y="34"/>
                    <a:pt x="12" y="34"/>
                    <a:pt x="12" y="34"/>
                  </a:cubicBezTo>
                  <a:cubicBezTo>
                    <a:pt x="26" y="34"/>
                    <a:pt x="34" y="27"/>
                    <a:pt x="34" y="16"/>
                  </a:cubicBezTo>
                  <a:cubicBezTo>
                    <a:pt x="34" y="0"/>
                    <a:pt x="34" y="0"/>
                    <a:pt x="34" y="0"/>
                  </a:cubicBezTo>
                  <a:lnTo>
                    <a:pt x="15" y="0"/>
                  </a:lnTo>
                  <a:close/>
                </a:path>
              </a:pathLst>
            </a:custGeom>
            <a:solidFill>
              <a:srgbClr val="31638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64" name="Google Shape;964;p38"/>
          <p:cNvGrpSpPr/>
          <p:nvPr/>
        </p:nvGrpSpPr>
        <p:grpSpPr>
          <a:xfrm>
            <a:off x="4868605" y="1810684"/>
            <a:ext cx="374087" cy="376289"/>
            <a:chOff x="2355156" y="2505947"/>
            <a:chExt cx="374087" cy="376289"/>
          </a:xfrm>
        </p:grpSpPr>
        <p:sp>
          <p:nvSpPr>
            <p:cNvPr id="965" name="Google Shape;965;p38"/>
            <p:cNvSpPr/>
            <p:nvPr/>
          </p:nvSpPr>
          <p:spPr>
            <a:xfrm>
              <a:off x="2376061" y="2683089"/>
              <a:ext cx="55013" cy="110026"/>
            </a:xfrm>
            <a:custGeom>
              <a:avLst/>
              <a:gdLst/>
              <a:ahLst/>
              <a:cxnLst/>
              <a:rect l="l" t="t" r="r" b="b"/>
              <a:pathLst>
                <a:path w="21" h="42" extrusionOk="0">
                  <a:moveTo>
                    <a:pt x="9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9"/>
                    <a:pt x="10" y="0"/>
                    <a:pt x="21" y="0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14" y="8"/>
                    <a:pt x="9" y="14"/>
                    <a:pt x="9" y="21"/>
                  </a:cubicBezTo>
                  <a:lnTo>
                    <a:pt x="9" y="42"/>
                  </a:lnTo>
                  <a:close/>
                </a:path>
              </a:pathLst>
            </a:custGeom>
            <a:solidFill>
              <a:srgbClr val="D9D9E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>
              <a:off x="2355156" y="2779912"/>
              <a:ext cx="66015" cy="58314"/>
            </a:xfrm>
            <a:custGeom>
              <a:avLst/>
              <a:gdLst/>
              <a:ahLst/>
              <a:cxnLst/>
              <a:rect l="l" t="t" r="r" b="b"/>
              <a:pathLst>
                <a:path w="25" h="22" extrusionOk="0">
                  <a:moveTo>
                    <a:pt x="25" y="22"/>
                  </a:moveTo>
                  <a:cubicBezTo>
                    <a:pt x="17" y="22"/>
                    <a:pt x="17" y="22"/>
                    <a:pt x="17" y="22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7" y="11"/>
                    <a:pt x="15" y="9"/>
                    <a:pt x="13" y="9"/>
                  </a:cubicBezTo>
                  <a:cubicBezTo>
                    <a:pt x="10" y="9"/>
                    <a:pt x="8" y="11"/>
                    <a:pt x="8" y="13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6"/>
                    <a:pt x="6" y="0"/>
                    <a:pt x="13" y="1"/>
                  </a:cubicBezTo>
                  <a:cubicBezTo>
                    <a:pt x="20" y="1"/>
                    <a:pt x="25" y="7"/>
                    <a:pt x="25" y="13"/>
                  </a:cubicBezTo>
                  <a:lnTo>
                    <a:pt x="25" y="22"/>
                  </a:lnTo>
                  <a:close/>
                </a:path>
              </a:pathLst>
            </a:custGeom>
            <a:solidFill>
              <a:srgbClr val="4A91C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>
              <a:off x="2653325" y="2683089"/>
              <a:ext cx="55013" cy="110026"/>
            </a:xfrm>
            <a:custGeom>
              <a:avLst/>
              <a:gdLst/>
              <a:ahLst/>
              <a:cxnLst/>
              <a:rect l="l" t="t" r="r" b="b"/>
              <a:pathLst>
                <a:path w="21" h="42" extrusionOk="0">
                  <a:moveTo>
                    <a:pt x="21" y="42"/>
                  </a:moveTo>
                  <a:cubicBezTo>
                    <a:pt x="12" y="42"/>
                    <a:pt x="12" y="42"/>
                    <a:pt x="12" y="42"/>
                  </a:cubicBezTo>
                  <a:cubicBezTo>
                    <a:pt x="12" y="21"/>
                    <a:pt x="12" y="21"/>
                    <a:pt x="12" y="21"/>
                  </a:cubicBezTo>
                  <a:cubicBezTo>
                    <a:pt x="12" y="14"/>
                    <a:pt x="7" y="8"/>
                    <a:pt x="0" y="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1" y="0"/>
                    <a:pt x="21" y="9"/>
                    <a:pt x="21" y="21"/>
                  </a:cubicBezTo>
                  <a:lnTo>
                    <a:pt x="21" y="42"/>
                  </a:lnTo>
                  <a:close/>
                </a:path>
              </a:pathLst>
            </a:custGeom>
            <a:solidFill>
              <a:srgbClr val="B8B8C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>
              <a:off x="2663228" y="2779912"/>
              <a:ext cx="66015" cy="58314"/>
            </a:xfrm>
            <a:custGeom>
              <a:avLst/>
              <a:gdLst/>
              <a:ahLst/>
              <a:cxnLst/>
              <a:rect l="l" t="t" r="r" b="b"/>
              <a:pathLst>
                <a:path w="25" h="22" extrusionOk="0">
                  <a:moveTo>
                    <a:pt x="25" y="22"/>
                  </a:moveTo>
                  <a:cubicBezTo>
                    <a:pt x="17" y="22"/>
                    <a:pt x="17" y="22"/>
                    <a:pt x="17" y="22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7" y="11"/>
                    <a:pt x="15" y="9"/>
                    <a:pt x="13" y="9"/>
                  </a:cubicBezTo>
                  <a:cubicBezTo>
                    <a:pt x="10" y="9"/>
                    <a:pt x="8" y="11"/>
                    <a:pt x="8" y="13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6"/>
                    <a:pt x="6" y="0"/>
                    <a:pt x="13" y="1"/>
                  </a:cubicBezTo>
                  <a:cubicBezTo>
                    <a:pt x="20" y="1"/>
                    <a:pt x="25" y="7"/>
                    <a:pt x="25" y="13"/>
                  </a:cubicBezTo>
                  <a:lnTo>
                    <a:pt x="25" y="22"/>
                  </a:lnTo>
                  <a:close/>
                </a:path>
              </a:pathLst>
            </a:custGeom>
            <a:solidFill>
              <a:srgbClr val="31638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>
              <a:off x="2674231" y="2560960"/>
              <a:ext cx="33900" cy="23100"/>
            </a:xfrm>
            <a:prstGeom prst="rect">
              <a:avLst/>
            </a:prstGeom>
            <a:solidFill>
              <a:srgbClr val="103B5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>
              <a:off x="2376061" y="2560960"/>
              <a:ext cx="33900" cy="23100"/>
            </a:xfrm>
            <a:prstGeom prst="rect">
              <a:avLst/>
            </a:prstGeom>
            <a:solidFill>
              <a:srgbClr val="31638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2619218" y="2529053"/>
              <a:ext cx="64915" cy="86921"/>
            </a:xfrm>
            <a:custGeom>
              <a:avLst/>
              <a:gdLst/>
              <a:ahLst/>
              <a:cxnLst/>
              <a:rect l="l" t="t" r="r" b="b"/>
              <a:pathLst>
                <a:path w="25" h="33" extrusionOk="0">
                  <a:moveTo>
                    <a:pt x="8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18" y="0"/>
                    <a:pt x="25" y="8"/>
                    <a:pt x="25" y="17"/>
                  </a:cubicBezTo>
                  <a:cubicBezTo>
                    <a:pt x="25" y="26"/>
                    <a:pt x="17" y="33"/>
                    <a:pt x="8" y="33"/>
                  </a:cubicBezTo>
                  <a:close/>
                </a:path>
              </a:pathLst>
            </a:custGeom>
            <a:solidFill>
              <a:srgbClr val="31638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2400266" y="2529053"/>
              <a:ext cx="64915" cy="86921"/>
            </a:xfrm>
            <a:custGeom>
              <a:avLst/>
              <a:gdLst/>
              <a:ahLst/>
              <a:cxnLst/>
              <a:rect l="l" t="t" r="r" b="b"/>
              <a:pathLst>
                <a:path w="25" h="33" extrusionOk="0">
                  <a:moveTo>
                    <a:pt x="25" y="33"/>
                  </a:moveTo>
                  <a:cubicBezTo>
                    <a:pt x="17" y="33"/>
                    <a:pt x="17" y="33"/>
                    <a:pt x="17" y="33"/>
                  </a:cubicBez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7" y="0"/>
                    <a:pt x="17" y="0"/>
                  </a:cubicBezTo>
                  <a:cubicBezTo>
                    <a:pt x="25" y="0"/>
                    <a:pt x="25" y="0"/>
                    <a:pt x="25" y="0"/>
                  </a:cubicBezTo>
                  <a:lnTo>
                    <a:pt x="25" y="33"/>
                  </a:lnTo>
                  <a:close/>
                </a:path>
              </a:pathLst>
            </a:custGeom>
            <a:solidFill>
              <a:srgbClr val="4A91C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3" name="Google Shape;973;p38"/>
            <p:cNvSpPr/>
            <p:nvPr/>
          </p:nvSpPr>
          <p:spPr>
            <a:xfrm>
              <a:off x="2442076" y="2505947"/>
              <a:ext cx="188144" cy="154036"/>
            </a:xfrm>
            <a:custGeom>
              <a:avLst/>
              <a:gdLst/>
              <a:ahLst/>
              <a:cxnLst/>
              <a:rect l="l" t="t" r="r" b="b"/>
              <a:pathLst>
                <a:path w="171" h="140" extrusionOk="0">
                  <a:moveTo>
                    <a:pt x="171" y="130"/>
                  </a:moveTo>
                  <a:lnTo>
                    <a:pt x="90" y="140"/>
                  </a:lnTo>
                  <a:lnTo>
                    <a:pt x="0" y="140"/>
                  </a:lnTo>
                  <a:lnTo>
                    <a:pt x="0" y="0"/>
                  </a:lnTo>
                  <a:lnTo>
                    <a:pt x="90" y="0"/>
                  </a:lnTo>
                  <a:lnTo>
                    <a:pt x="171" y="9"/>
                  </a:lnTo>
                  <a:lnTo>
                    <a:pt x="171" y="130"/>
                  </a:lnTo>
                  <a:close/>
                </a:path>
              </a:pathLst>
            </a:custGeom>
            <a:solidFill>
              <a:srgbClr val="31638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4" name="Google Shape;974;p38"/>
            <p:cNvSpPr/>
            <p:nvPr/>
          </p:nvSpPr>
          <p:spPr>
            <a:xfrm>
              <a:off x="2543300" y="2505947"/>
              <a:ext cx="99000" cy="153900"/>
            </a:xfrm>
            <a:prstGeom prst="rect">
              <a:avLst/>
            </a:prstGeom>
            <a:solidFill>
              <a:srgbClr val="103B5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5" name="Google Shape;975;p38"/>
            <p:cNvSpPr/>
            <p:nvPr/>
          </p:nvSpPr>
          <p:spPr>
            <a:xfrm>
              <a:off x="2465182" y="2529053"/>
              <a:ext cx="153900" cy="117600"/>
            </a:xfrm>
            <a:prstGeom prst="rect">
              <a:avLst/>
            </a:prstGeom>
            <a:solidFill>
              <a:srgbClr val="D9D9E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6" name="Google Shape;976;p38"/>
            <p:cNvSpPr/>
            <p:nvPr/>
          </p:nvSpPr>
          <p:spPr>
            <a:xfrm>
              <a:off x="2543300" y="2529053"/>
              <a:ext cx="75900" cy="117600"/>
            </a:xfrm>
            <a:prstGeom prst="rect">
              <a:avLst/>
            </a:prstGeom>
            <a:solidFill>
              <a:srgbClr val="B8B8C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7" name="Google Shape;977;p38"/>
            <p:cNvSpPr/>
            <p:nvPr/>
          </p:nvSpPr>
          <p:spPr>
            <a:xfrm>
              <a:off x="2488287" y="2549957"/>
              <a:ext cx="21000" cy="21000"/>
            </a:xfrm>
            <a:prstGeom prst="rect">
              <a:avLst/>
            </a:prstGeom>
            <a:solidFill>
              <a:srgbClr val="4A91C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8" name="Google Shape;978;p38"/>
            <p:cNvSpPr/>
            <p:nvPr/>
          </p:nvSpPr>
          <p:spPr>
            <a:xfrm>
              <a:off x="2575208" y="2549957"/>
              <a:ext cx="23100" cy="21000"/>
            </a:xfrm>
            <a:prstGeom prst="rect">
              <a:avLst/>
            </a:prstGeom>
            <a:solidFill>
              <a:srgbClr val="31638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9" name="Google Shape;979;p38"/>
            <p:cNvSpPr/>
            <p:nvPr/>
          </p:nvSpPr>
          <p:spPr>
            <a:xfrm>
              <a:off x="2486086" y="2595068"/>
              <a:ext cx="112200" cy="21000"/>
            </a:xfrm>
            <a:prstGeom prst="rect">
              <a:avLst/>
            </a:prstGeom>
            <a:solidFill>
              <a:srgbClr val="4A91C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0" name="Google Shape;980;p38"/>
            <p:cNvSpPr/>
            <p:nvPr/>
          </p:nvSpPr>
          <p:spPr>
            <a:xfrm>
              <a:off x="2543300" y="2595068"/>
              <a:ext cx="55200" cy="21000"/>
            </a:xfrm>
            <a:prstGeom prst="rect">
              <a:avLst/>
            </a:prstGeom>
            <a:solidFill>
              <a:srgbClr val="31638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1" name="Google Shape;981;p38"/>
            <p:cNvSpPr/>
            <p:nvPr/>
          </p:nvSpPr>
          <p:spPr>
            <a:xfrm>
              <a:off x="2465182" y="2728199"/>
              <a:ext cx="144134" cy="119929"/>
            </a:xfrm>
            <a:custGeom>
              <a:avLst/>
              <a:gdLst/>
              <a:ahLst/>
              <a:cxnLst/>
              <a:rect l="l" t="t" r="r" b="b"/>
              <a:pathLst>
                <a:path w="131" h="109" extrusionOk="0">
                  <a:moveTo>
                    <a:pt x="0" y="0"/>
                  </a:moveTo>
                  <a:lnTo>
                    <a:pt x="0" y="109"/>
                  </a:lnTo>
                  <a:lnTo>
                    <a:pt x="69" y="109"/>
                  </a:lnTo>
                  <a:lnTo>
                    <a:pt x="90" y="109"/>
                  </a:lnTo>
                  <a:lnTo>
                    <a:pt x="100" y="109"/>
                  </a:lnTo>
                  <a:lnTo>
                    <a:pt x="131" y="100"/>
                  </a:lnTo>
                  <a:lnTo>
                    <a:pt x="131" y="9"/>
                  </a:lnTo>
                  <a:lnTo>
                    <a:pt x="6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1638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2" name="Google Shape;982;p38"/>
            <p:cNvSpPr/>
            <p:nvPr/>
          </p:nvSpPr>
          <p:spPr>
            <a:xfrm>
              <a:off x="2543300" y="2728199"/>
              <a:ext cx="75918" cy="119929"/>
            </a:xfrm>
            <a:custGeom>
              <a:avLst/>
              <a:gdLst/>
              <a:ahLst/>
              <a:cxnLst/>
              <a:rect l="l" t="t" r="r" b="b"/>
              <a:pathLst>
                <a:path w="69" h="109" extrusionOk="0">
                  <a:moveTo>
                    <a:pt x="0" y="0"/>
                  </a:moveTo>
                  <a:lnTo>
                    <a:pt x="0" y="109"/>
                  </a:lnTo>
                  <a:lnTo>
                    <a:pt x="43" y="109"/>
                  </a:lnTo>
                  <a:lnTo>
                    <a:pt x="50" y="109"/>
                  </a:lnTo>
                  <a:lnTo>
                    <a:pt x="69" y="109"/>
                  </a:lnTo>
                  <a:lnTo>
                    <a:pt x="6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03B5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3" name="Google Shape;983;p38"/>
            <p:cNvSpPr/>
            <p:nvPr/>
          </p:nvSpPr>
          <p:spPr>
            <a:xfrm>
              <a:off x="2421172" y="2639079"/>
              <a:ext cx="232155" cy="110026"/>
            </a:xfrm>
            <a:custGeom>
              <a:avLst/>
              <a:gdLst/>
              <a:ahLst/>
              <a:cxnLst/>
              <a:rect l="l" t="t" r="r" b="b"/>
              <a:pathLst>
                <a:path w="211" h="100" extrusionOk="0">
                  <a:moveTo>
                    <a:pt x="211" y="90"/>
                  </a:moveTo>
                  <a:lnTo>
                    <a:pt x="109" y="100"/>
                  </a:lnTo>
                  <a:lnTo>
                    <a:pt x="0" y="100"/>
                  </a:lnTo>
                  <a:lnTo>
                    <a:pt x="0" y="0"/>
                  </a:lnTo>
                  <a:lnTo>
                    <a:pt x="109" y="0"/>
                  </a:lnTo>
                  <a:lnTo>
                    <a:pt x="211" y="9"/>
                  </a:lnTo>
                  <a:lnTo>
                    <a:pt x="211" y="90"/>
                  </a:lnTo>
                  <a:close/>
                </a:path>
              </a:pathLst>
            </a:custGeom>
            <a:solidFill>
              <a:srgbClr val="4A91C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4" name="Google Shape;984;p38"/>
            <p:cNvSpPr/>
            <p:nvPr/>
          </p:nvSpPr>
          <p:spPr>
            <a:xfrm>
              <a:off x="2543300" y="2639079"/>
              <a:ext cx="120000" cy="110100"/>
            </a:xfrm>
            <a:prstGeom prst="rect">
              <a:avLst/>
            </a:prstGeom>
            <a:solidFill>
              <a:srgbClr val="31638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5" name="Google Shape;985;p38"/>
            <p:cNvSpPr/>
            <p:nvPr/>
          </p:nvSpPr>
          <p:spPr>
            <a:xfrm>
              <a:off x="2465182" y="2683089"/>
              <a:ext cx="23100" cy="21000"/>
            </a:xfrm>
            <a:prstGeom prst="rect">
              <a:avLst/>
            </a:prstGeom>
            <a:solidFill>
              <a:srgbClr val="4A91C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6" name="Google Shape;986;p38"/>
            <p:cNvSpPr/>
            <p:nvPr/>
          </p:nvSpPr>
          <p:spPr>
            <a:xfrm>
              <a:off x="2598313" y="2683089"/>
              <a:ext cx="21000" cy="21000"/>
            </a:xfrm>
            <a:prstGeom prst="rect">
              <a:avLst/>
            </a:prstGeom>
            <a:solidFill>
              <a:srgbClr val="31638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7" name="Google Shape;987;p38"/>
            <p:cNvSpPr/>
            <p:nvPr/>
          </p:nvSpPr>
          <p:spPr>
            <a:xfrm>
              <a:off x="2509192" y="2683089"/>
              <a:ext cx="66300" cy="21000"/>
            </a:xfrm>
            <a:prstGeom prst="rect">
              <a:avLst/>
            </a:prstGeom>
            <a:solidFill>
              <a:srgbClr val="4A91C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8" name="Google Shape;988;p38"/>
            <p:cNvSpPr/>
            <p:nvPr/>
          </p:nvSpPr>
          <p:spPr>
            <a:xfrm>
              <a:off x="2543300" y="2683089"/>
              <a:ext cx="31800" cy="21000"/>
            </a:xfrm>
            <a:prstGeom prst="rect">
              <a:avLst/>
            </a:prstGeom>
            <a:solidFill>
              <a:srgbClr val="31638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9" name="Google Shape;989;p38"/>
            <p:cNvSpPr/>
            <p:nvPr/>
          </p:nvSpPr>
          <p:spPr>
            <a:xfrm>
              <a:off x="2520195" y="2793115"/>
              <a:ext cx="34108" cy="89121"/>
            </a:xfrm>
            <a:custGeom>
              <a:avLst/>
              <a:gdLst/>
              <a:ahLst/>
              <a:cxnLst/>
              <a:rect l="l" t="t" r="r" b="b"/>
              <a:pathLst>
                <a:path w="13" h="34" extrusionOk="0">
                  <a:moveTo>
                    <a:pt x="0" y="25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13" y="0"/>
                    <a:pt x="13" y="4"/>
                    <a:pt x="13" y="8"/>
                  </a:cubicBezTo>
                  <a:cubicBezTo>
                    <a:pt x="13" y="25"/>
                    <a:pt x="13" y="25"/>
                    <a:pt x="13" y="25"/>
                  </a:cubicBezTo>
                  <a:cubicBezTo>
                    <a:pt x="13" y="30"/>
                    <a:pt x="13" y="34"/>
                    <a:pt x="8" y="34"/>
                  </a:cubicBezTo>
                  <a:cubicBezTo>
                    <a:pt x="4" y="34"/>
                    <a:pt x="0" y="30"/>
                    <a:pt x="0" y="25"/>
                  </a:cubicBezTo>
                  <a:close/>
                </a:path>
              </a:pathLst>
            </a:custGeom>
            <a:solidFill>
              <a:srgbClr val="4A91C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0" name="Google Shape;990;p38"/>
            <p:cNvSpPr/>
            <p:nvPr/>
          </p:nvSpPr>
          <p:spPr>
            <a:xfrm>
              <a:off x="2543300" y="2793115"/>
              <a:ext cx="20905" cy="89121"/>
            </a:xfrm>
            <a:custGeom>
              <a:avLst/>
              <a:gdLst/>
              <a:ahLst/>
              <a:cxnLst/>
              <a:rect l="l" t="t" r="r" b="b"/>
              <a:pathLst>
                <a:path w="8" h="34" extrusionOk="0">
                  <a:moveTo>
                    <a:pt x="0" y="0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4" y="34"/>
                    <a:pt x="8" y="30"/>
                    <a:pt x="8" y="25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4"/>
                    <a:pt x="4" y="0"/>
                    <a:pt x="0" y="0"/>
                  </a:cubicBezTo>
                  <a:close/>
                </a:path>
              </a:pathLst>
            </a:custGeom>
            <a:solidFill>
              <a:srgbClr val="31638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91" name="Google Shape;991;p38"/>
          <p:cNvGrpSpPr/>
          <p:nvPr/>
        </p:nvGrpSpPr>
        <p:grpSpPr>
          <a:xfrm>
            <a:off x="1649107" y="1810134"/>
            <a:ext cx="352083" cy="377390"/>
            <a:chOff x="736678" y="1919509"/>
            <a:chExt cx="352083" cy="377390"/>
          </a:xfrm>
        </p:grpSpPr>
        <p:sp>
          <p:nvSpPr>
            <p:cNvPr id="992" name="Google Shape;992;p38"/>
            <p:cNvSpPr/>
            <p:nvPr/>
          </p:nvSpPr>
          <p:spPr>
            <a:xfrm>
              <a:off x="901716" y="2053741"/>
              <a:ext cx="17604" cy="55013"/>
            </a:xfrm>
            <a:custGeom>
              <a:avLst/>
              <a:gdLst/>
              <a:ahLst/>
              <a:cxnLst/>
              <a:rect l="l" t="t" r="r" b="b"/>
              <a:pathLst>
                <a:path w="16" h="50" extrusionOk="0">
                  <a:moveTo>
                    <a:pt x="16" y="50"/>
                  </a:moveTo>
                  <a:lnTo>
                    <a:pt x="11" y="50"/>
                  </a:lnTo>
                  <a:lnTo>
                    <a:pt x="0" y="50"/>
                  </a:lnTo>
                  <a:lnTo>
                    <a:pt x="0" y="0"/>
                  </a:lnTo>
                  <a:lnTo>
                    <a:pt x="11" y="0"/>
                  </a:lnTo>
                  <a:lnTo>
                    <a:pt x="16" y="4"/>
                  </a:lnTo>
                  <a:lnTo>
                    <a:pt x="16" y="50"/>
                  </a:lnTo>
                  <a:close/>
                </a:path>
              </a:pathLst>
            </a:custGeom>
            <a:solidFill>
              <a:srgbClr val="B8B8C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3" name="Google Shape;993;p38"/>
            <p:cNvSpPr/>
            <p:nvPr/>
          </p:nvSpPr>
          <p:spPr>
            <a:xfrm>
              <a:off x="913819" y="2053741"/>
              <a:ext cx="11100" cy="552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4" name="Google Shape;994;p38"/>
            <p:cNvSpPr/>
            <p:nvPr/>
          </p:nvSpPr>
          <p:spPr>
            <a:xfrm>
              <a:off x="835701" y="2097751"/>
              <a:ext cx="144134" cy="64916"/>
            </a:xfrm>
            <a:custGeom>
              <a:avLst/>
              <a:gdLst/>
              <a:ahLst/>
              <a:cxnLst/>
              <a:rect l="l" t="t" r="r" b="b"/>
              <a:pathLst>
                <a:path w="55" h="25" extrusionOk="0">
                  <a:moveTo>
                    <a:pt x="55" y="21"/>
                  </a:moveTo>
                  <a:cubicBezTo>
                    <a:pt x="30" y="25"/>
                    <a:pt x="30" y="25"/>
                    <a:pt x="30" y="2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9"/>
                    <a:pt x="10" y="0"/>
                    <a:pt x="21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4" y="4"/>
                    <a:pt x="34" y="4"/>
                    <a:pt x="34" y="4"/>
                  </a:cubicBezTo>
                  <a:cubicBezTo>
                    <a:pt x="45" y="4"/>
                    <a:pt x="55" y="9"/>
                    <a:pt x="55" y="21"/>
                  </a:cubicBezTo>
                  <a:close/>
                </a:path>
              </a:pathLst>
            </a:custGeom>
            <a:solidFill>
              <a:srgbClr val="4A91C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5" name="Google Shape;995;p38"/>
            <p:cNvSpPr/>
            <p:nvPr/>
          </p:nvSpPr>
          <p:spPr>
            <a:xfrm>
              <a:off x="913819" y="2097751"/>
              <a:ext cx="75918" cy="64916"/>
            </a:xfrm>
            <a:custGeom>
              <a:avLst/>
              <a:gdLst/>
              <a:ahLst/>
              <a:cxnLst/>
              <a:rect l="l" t="t" r="r" b="b"/>
              <a:pathLst>
                <a:path w="29" h="25" extrusionOk="0">
                  <a:moveTo>
                    <a:pt x="8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29" y="25"/>
                    <a:pt x="29" y="25"/>
                    <a:pt x="29" y="25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29" y="9"/>
                    <a:pt x="20" y="0"/>
                    <a:pt x="8" y="0"/>
                  </a:cubicBezTo>
                  <a:close/>
                </a:path>
              </a:pathLst>
            </a:custGeom>
            <a:solidFill>
              <a:srgbClr val="31638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6" name="Google Shape;996;p38"/>
            <p:cNvSpPr/>
            <p:nvPr/>
          </p:nvSpPr>
          <p:spPr>
            <a:xfrm>
              <a:off x="736678" y="2173669"/>
              <a:ext cx="64915" cy="89121"/>
            </a:xfrm>
            <a:custGeom>
              <a:avLst/>
              <a:gdLst/>
              <a:ahLst/>
              <a:cxnLst/>
              <a:rect l="l" t="t" r="r" b="b"/>
              <a:pathLst>
                <a:path w="25" h="34" extrusionOk="0">
                  <a:moveTo>
                    <a:pt x="25" y="34"/>
                  </a:moveTo>
                  <a:cubicBezTo>
                    <a:pt x="17" y="34"/>
                    <a:pt x="17" y="34"/>
                    <a:pt x="17" y="34"/>
                  </a:cubicBezTo>
                  <a:cubicBezTo>
                    <a:pt x="8" y="34"/>
                    <a:pt x="0" y="27"/>
                    <a:pt x="0" y="18"/>
                  </a:cubicBezTo>
                  <a:cubicBezTo>
                    <a:pt x="0" y="8"/>
                    <a:pt x="7" y="0"/>
                    <a:pt x="17" y="0"/>
                  </a:cubicBezTo>
                  <a:cubicBezTo>
                    <a:pt x="25" y="0"/>
                    <a:pt x="25" y="0"/>
                    <a:pt x="25" y="0"/>
                  </a:cubicBezTo>
                  <a:lnTo>
                    <a:pt x="25" y="34"/>
                  </a:lnTo>
                  <a:close/>
                </a:path>
              </a:pathLst>
            </a:custGeom>
            <a:solidFill>
              <a:srgbClr val="4A91C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7" name="Google Shape;997;p38"/>
            <p:cNvSpPr/>
            <p:nvPr/>
          </p:nvSpPr>
          <p:spPr>
            <a:xfrm>
              <a:off x="1023845" y="2173669"/>
              <a:ext cx="64916" cy="89121"/>
            </a:xfrm>
            <a:custGeom>
              <a:avLst/>
              <a:gdLst/>
              <a:ahLst/>
              <a:cxnLst/>
              <a:rect l="l" t="t" r="r" b="b"/>
              <a:pathLst>
                <a:path w="25" h="34" extrusionOk="0">
                  <a:moveTo>
                    <a:pt x="8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18" y="0"/>
                    <a:pt x="25" y="8"/>
                    <a:pt x="25" y="18"/>
                  </a:cubicBezTo>
                  <a:cubicBezTo>
                    <a:pt x="25" y="27"/>
                    <a:pt x="17" y="34"/>
                    <a:pt x="8" y="34"/>
                  </a:cubicBezTo>
                  <a:close/>
                </a:path>
              </a:pathLst>
            </a:custGeom>
            <a:solidFill>
              <a:srgbClr val="31638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8" name="Google Shape;998;p38"/>
            <p:cNvSpPr/>
            <p:nvPr/>
          </p:nvSpPr>
          <p:spPr>
            <a:xfrm>
              <a:off x="780688" y="2141762"/>
              <a:ext cx="254160" cy="155137"/>
            </a:xfrm>
            <a:custGeom>
              <a:avLst/>
              <a:gdLst/>
              <a:ahLst/>
              <a:cxnLst/>
              <a:rect l="l" t="t" r="r" b="b"/>
              <a:pathLst>
                <a:path w="231" h="141" extrusionOk="0">
                  <a:moveTo>
                    <a:pt x="231" y="129"/>
                  </a:moveTo>
                  <a:lnTo>
                    <a:pt x="119" y="141"/>
                  </a:lnTo>
                  <a:lnTo>
                    <a:pt x="0" y="141"/>
                  </a:lnTo>
                  <a:lnTo>
                    <a:pt x="0" y="0"/>
                  </a:lnTo>
                  <a:lnTo>
                    <a:pt x="119" y="0"/>
                  </a:lnTo>
                  <a:lnTo>
                    <a:pt x="231" y="10"/>
                  </a:lnTo>
                  <a:lnTo>
                    <a:pt x="231" y="129"/>
                  </a:lnTo>
                  <a:close/>
                </a:path>
              </a:pathLst>
            </a:custGeom>
            <a:solidFill>
              <a:srgbClr val="B8B8C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9" name="Google Shape;999;p38"/>
            <p:cNvSpPr/>
            <p:nvPr/>
          </p:nvSpPr>
          <p:spPr>
            <a:xfrm>
              <a:off x="913819" y="2141762"/>
              <a:ext cx="130800" cy="1551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0" name="Google Shape;1000;p38"/>
            <p:cNvSpPr/>
            <p:nvPr/>
          </p:nvSpPr>
          <p:spPr>
            <a:xfrm>
              <a:off x="801593" y="2162666"/>
              <a:ext cx="209049" cy="110026"/>
            </a:xfrm>
            <a:custGeom>
              <a:avLst/>
              <a:gdLst/>
              <a:ahLst/>
              <a:cxnLst/>
              <a:rect l="l" t="t" r="r" b="b"/>
              <a:pathLst>
                <a:path w="190" h="100" extrusionOk="0">
                  <a:moveTo>
                    <a:pt x="0" y="100"/>
                  </a:moveTo>
                  <a:lnTo>
                    <a:pt x="100" y="100"/>
                  </a:lnTo>
                  <a:lnTo>
                    <a:pt x="190" y="91"/>
                  </a:lnTo>
                  <a:lnTo>
                    <a:pt x="190" y="10"/>
                  </a:lnTo>
                  <a:lnTo>
                    <a:pt x="100" y="0"/>
                  </a:lnTo>
                  <a:lnTo>
                    <a:pt x="0" y="0"/>
                  </a:lnTo>
                  <a:lnTo>
                    <a:pt x="0" y="100"/>
                  </a:lnTo>
                  <a:close/>
                </a:path>
              </a:pathLst>
            </a:custGeom>
            <a:solidFill>
              <a:srgbClr val="D9D9E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1" name="Google Shape;1001;p38"/>
            <p:cNvSpPr/>
            <p:nvPr/>
          </p:nvSpPr>
          <p:spPr>
            <a:xfrm>
              <a:off x="913819" y="2162666"/>
              <a:ext cx="110100" cy="110100"/>
            </a:xfrm>
            <a:prstGeom prst="rect">
              <a:avLst/>
            </a:prstGeom>
            <a:solidFill>
              <a:srgbClr val="B8B8C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2" name="Google Shape;1002;p38"/>
            <p:cNvSpPr/>
            <p:nvPr/>
          </p:nvSpPr>
          <p:spPr>
            <a:xfrm>
              <a:off x="835701" y="2196775"/>
              <a:ext cx="45000" cy="45000"/>
            </a:xfrm>
            <a:prstGeom prst="rect">
              <a:avLst/>
            </a:prstGeom>
            <a:solidFill>
              <a:srgbClr val="4A91C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3" name="Google Shape;1003;p38"/>
            <p:cNvSpPr/>
            <p:nvPr/>
          </p:nvSpPr>
          <p:spPr>
            <a:xfrm>
              <a:off x="945726" y="2196775"/>
              <a:ext cx="44100" cy="45000"/>
            </a:xfrm>
            <a:prstGeom prst="rect">
              <a:avLst/>
            </a:prstGeom>
            <a:solidFill>
              <a:srgbClr val="31638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4" name="Google Shape;1004;p38"/>
            <p:cNvSpPr/>
            <p:nvPr/>
          </p:nvSpPr>
          <p:spPr>
            <a:xfrm>
              <a:off x="736678" y="1919509"/>
              <a:ext cx="165039" cy="159538"/>
            </a:xfrm>
            <a:custGeom>
              <a:avLst/>
              <a:gdLst/>
              <a:ahLst/>
              <a:cxnLst/>
              <a:rect l="l" t="t" r="r" b="b"/>
              <a:pathLst>
                <a:path w="150" h="145" extrusionOk="0">
                  <a:moveTo>
                    <a:pt x="19" y="145"/>
                  </a:moveTo>
                  <a:lnTo>
                    <a:pt x="19" y="100"/>
                  </a:lnTo>
                  <a:lnTo>
                    <a:pt x="0" y="100"/>
                  </a:lnTo>
                  <a:lnTo>
                    <a:pt x="0" y="0"/>
                  </a:lnTo>
                  <a:lnTo>
                    <a:pt x="150" y="0"/>
                  </a:lnTo>
                  <a:lnTo>
                    <a:pt x="150" y="100"/>
                  </a:lnTo>
                  <a:lnTo>
                    <a:pt x="64" y="100"/>
                  </a:lnTo>
                  <a:lnTo>
                    <a:pt x="19" y="145"/>
                  </a:lnTo>
                  <a:close/>
                </a:path>
              </a:pathLst>
            </a:custGeom>
            <a:solidFill>
              <a:srgbClr val="4A91C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5" name="Google Shape;1005;p38"/>
            <p:cNvSpPr/>
            <p:nvPr/>
          </p:nvSpPr>
          <p:spPr>
            <a:xfrm>
              <a:off x="945726" y="1919509"/>
              <a:ext cx="143033" cy="159538"/>
            </a:xfrm>
            <a:custGeom>
              <a:avLst/>
              <a:gdLst/>
              <a:ahLst/>
              <a:cxnLst/>
              <a:rect l="l" t="t" r="r" b="b"/>
              <a:pathLst>
                <a:path w="130" h="145" extrusionOk="0">
                  <a:moveTo>
                    <a:pt x="111" y="145"/>
                  </a:moveTo>
                  <a:lnTo>
                    <a:pt x="66" y="100"/>
                  </a:lnTo>
                  <a:lnTo>
                    <a:pt x="0" y="100"/>
                  </a:lnTo>
                  <a:lnTo>
                    <a:pt x="0" y="0"/>
                  </a:lnTo>
                  <a:lnTo>
                    <a:pt x="130" y="0"/>
                  </a:lnTo>
                  <a:lnTo>
                    <a:pt x="130" y="100"/>
                  </a:lnTo>
                  <a:lnTo>
                    <a:pt x="111" y="100"/>
                  </a:lnTo>
                  <a:lnTo>
                    <a:pt x="111" y="145"/>
                  </a:lnTo>
                  <a:close/>
                </a:path>
              </a:pathLst>
            </a:custGeom>
            <a:solidFill>
              <a:srgbClr val="4A91C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6" name="Google Shape;1006;p38"/>
            <p:cNvSpPr/>
            <p:nvPr/>
          </p:nvSpPr>
          <p:spPr>
            <a:xfrm>
              <a:off x="780688" y="1964620"/>
              <a:ext cx="75900" cy="21000"/>
            </a:xfrm>
            <a:prstGeom prst="rect">
              <a:avLst/>
            </a:prstGeom>
            <a:solidFill>
              <a:srgbClr val="D9D9E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7" name="Google Shape;1007;p38"/>
            <p:cNvSpPr/>
            <p:nvPr/>
          </p:nvSpPr>
          <p:spPr>
            <a:xfrm>
              <a:off x="989737" y="1964620"/>
              <a:ext cx="55200" cy="21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2" name="Google Shape;1012;p3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/>
              <a:t>Applications of Stereo Vision</a:t>
            </a:r>
            <a:endParaRPr/>
          </a:p>
        </p:txBody>
      </p:sp>
      <p:sp>
        <p:nvSpPr>
          <p:cNvPr id="1013" name="Google Shape;1013;p39"/>
          <p:cNvSpPr/>
          <p:nvPr/>
        </p:nvSpPr>
        <p:spPr>
          <a:xfrm>
            <a:off x="719999" y="1186918"/>
            <a:ext cx="6395821" cy="1815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 Robotics: Enabling robots to navigate and understand their environment.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 Autonomous Vehicles: Helping self-driving cars detect obstacles and plan paths.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 Medical Imaging: Reconstructing 3D models from medical scans.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- 3D Modeling: Generating realistic 3D models from stereo image pairs.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8" name="Google Shape;1018;p40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/>
              <a:t>Stereo Vision - summary</a:t>
            </a:r>
            <a:endParaRPr/>
          </a:p>
        </p:txBody>
      </p:sp>
      <p:sp>
        <p:nvSpPr>
          <p:cNvPr id="1019" name="Google Shape;1019;p40"/>
          <p:cNvSpPr/>
          <p:nvPr/>
        </p:nvSpPr>
        <p:spPr>
          <a:xfrm>
            <a:off x="836878" y="3345727"/>
            <a:ext cx="6395821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1. Stereo camera calibration compute camera relative pose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 Epipolar rectification align images &amp; epipolar lines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3. Search for correspondences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4. Output: compute stereo triangulation or disparity map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5. Consider baseline and image resolution to compute accuracy</a:t>
            </a:r>
            <a:endParaRPr/>
          </a:p>
        </p:txBody>
      </p:sp>
      <p:pic>
        <p:nvPicPr>
          <p:cNvPr id="1020" name="Google Shape;1020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0026" y="1036953"/>
            <a:ext cx="4104488" cy="2308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Google Shape;1025;p41"/>
          <p:cNvSpPr txBox="1">
            <a:spLocks noGrp="1"/>
          </p:cNvSpPr>
          <p:nvPr>
            <p:ph type="title"/>
          </p:nvPr>
        </p:nvSpPr>
        <p:spPr>
          <a:xfrm>
            <a:off x="3310263" y="2629821"/>
            <a:ext cx="5432400" cy="5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sz="3600">
                <a:solidFill>
                  <a:schemeClr val="dk2"/>
                </a:solidFill>
              </a:rPr>
              <a:t>3D Reconstruction</a:t>
            </a:r>
            <a:endParaRPr sz="3600"/>
          </a:p>
        </p:txBody>
      </p:sp>
      <p:grpSp>
        <p:nvGrpSpPr>
          <p:cNvPr id="1026" name="Google Shape;1026;p41"/>
          <p:cNvGrpSpPr/>
          <p:nvPr/>
        </p:nvGrpSpPr>
        <p:grpSpPr>
          <a:xfrm>
            <a:off x="713223" y="2014373"/>
            <a:ext cx="2296026" cy="2185426"/>
            <a:chOff x="930673" y="2066698"/>
            <a:chExt cx="2296026" cy="2185426"/>
          </a:xfrm>
        </p:grpSpPr>
        <p:sp>
          <p:nvSpPr>
            <p:cNvPr id="1027" name="Google Shape;1027;p41"/>
            <p:cNvSpPr/>
            <p:nvPr/>
          </p:nvSpPr>
          <p:spPr>
            <a:xfrm>
              <a:off x="1265312" y="3055603"/>
              <a:ext cx="753960" cy="938367"/>
            </a:xfrm>
            <a:custGeom>
              <a:avLst/>
              <a:gdLst/>
              <a:ahLst/>
              <a:cxnLst/>
              <a:rect l="l" t="t" r="r" b="b"/>
              <a:pathLst>
                <a:path w="356" h="443" extrusionOk="0">
                  <a:moveTo>
                    <a:pt x="278" y="110"/>
                  </a:moveTo>
                  <a:cubicBezTo>
                    <a:pt x="356" y="71"/>
                    <a:pt x="356" y="71"/>
                    <a:pt x="356" y="71"/>
                  </a:cubicBezTo>
                  <a:cubicBezTo>
                    <a:pt x="328" y="16"/>
                    <a:pt x="328" y="16"/>
                    <a:pt x="328" y="16"/>
                  </a:cubicBezTo>
                  <a:cubicBezTo>
                    <a:pt x="251" y="55"/>
                    <a:pt x="251" y="55"/>
                    <a:pt x="251" y="55"/>
                  </a:cubicBezTo>
                  <a:cubicBezTo>
                    <a:pt x="239" y="36"/>
                    <a:pt x="223" y="18"/>
                    <a:pt x="202" y="0"/>
                  </a:cubicBezTo>
                  <a:cubicBezTo>
                    <a:pt x="202" y="0"/>
                    <a:pt x="202" y="0"/>
                    <a:pt x="202" y="0"/>
                  </a:cubicBezTo>
                  <a:cubicBezTo>
                    <a:pt x="0" y="162"/>
                    <a:pt x="0" y="318"/>
                    <a:pt x="14" y="389"/>
                  </a:cubicBezTo>
                  <a:cubicBezTo>
                    <a:pt x="19" y="413"/>
                    <a:pt x="38" y="432"/>
                    <a:pt x="62" y="436"/>
                  </a:cubicBezTo>
                  <a:cubicBezTo>
                    <a:pt x="96" y="443"/>
                    <a:pt x="128" y="420"/>
                    <a:pt x="133" y="386"/>
                  </a:cubicBezTo>
                  <a:cubicBezTo>
                    <a:pt x="160" y="206"/>
                    <a:pt x="290" y="184"/>
                    <a:pt x="290" y="184"/>
                  </a:cubicBezTo>
                  <a:cubicBezTo>
                    <a:pt x="290" y="184"/>
                    <a:pt x="293" y="152"/>
                    <a:pt x="278" y="110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8" name="Google Shape;1028;p41"/>
            <p:cNvSpPr/>
            <p:nvPr/>
          </p:nvSpPr>
          <p:spPr>
            <a:xfrm>
              <a:off x="2135369" y="3055603"/>
              <a:ext cx="752594" cy="938367"/>
            </a:xfrm>
            <a:custGeom>
              <a:avLst/>
              <a:gdLst/>
              <a:ahLst/>
              <a:cxnLst/>
              <a:rect l="l" t="t" r="r" b="b"/>
              <a:pathLst>
                <a:path w="356" h="443" extrusionOk="0">
                  <a:moveTo>
                    <a:pt x="77" y="110"/>
                  </a:moveTo>
                  <a:cubicBezTo>
                    <a:pt x="0" y="71"/>
                    <a:pt x="0" y="71"/>
                    <a:pt x="0" y="71"/>
                  </a:cubicBezTo>
                  <a:cubicBezTo>
                    <a:pt x="27" y="16"/>
                    <a:pt x="27" y="16"/>
                    <a:pt x="27" y="16"/>
                  </a:cubicBezTo>
                  <a:cubicBezTo>
                    <a:pt x="105" y="55"/>
                    <a:pt x="105" y="55"/>
                    <a:pt x="105" y="55"/>
                  </a:cubicBezTo>
                  <a:cubicBezTo>
                    <a:pt x="117" y="36"/>
                    <a:pt x="133" y="18"/>
                    <a:pt x="154" y="0"/>
                  </a:cubicBezTo>
                  <a:cubicBezTo>
                    <a:pt x="356" y="162"/>
                    <a:pt x="356" y="318"/>
                    <a:pt x="342" y="389"/>
                  </a:cubicBezTo>
                  <a:cubicBezTo>
                    <a:pt x="337" y="413"/>
                    <a:pt x="318" y="432"/>
                    <a:pt x="294" y="436"/>
                  </a:cubicBezTo>
                  <a:cubicBezTo>
                    <a:pt x="260" y="443"/>
                    <a:pt x="228" y="420"/>
                    <a:pt x="223" y="386"/>
                  </a:cubicBezTo>
                  <a:cubicBezTo>
                    <a:pt x="195" y="206"/>
                    <a:pt x="65" y="184"/>
                    <a:pt x="65" y="184"/>
                  </a:cubicBezTo>
                  <a:cubicBezTo>
                    <a:pt x="65" y="184"/>
                    <a:pt x="63" y="152"/>
                    <a:pt x="77" y="110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9" name="Google Shape;1029;p41"/>
            <p:cNvSpPr/>
            <p:nvPr/>
          </p:nvSpPr>
          <p:spPr>
            <a:xfrm>
              <a:off x="1492046" y="2696373"/>
              <a:ext cx="1171915" cy="898756"/>
            </a:xfrm>
            <a:custGeom>
              <a:avLst/>
              <a:gdLst/>
              <a:ahLst/>
              <a:cxnLst/>
              <a:rect l="l" t="t" r="r" b="b"/>
              <a:pathLst>
                <a:path w="554" h="425" extrusionOk="0">
                  <a:moveTo>
                    <a:pt x="554" y="0"/>
                  </a:moveTo>
                  <a:cubicBezTo>
                    <a:pt x="554" y="279"/>
                    <a:pt x="554" y="279"/>
                    <a:pt x="554" y="279"/>
                  </a:cubicBezTo>
                  <a:cubicBezTo>
                    <a:pt x="554" y="311"/>
                    <a:pt x="534" y="340"/>
                    <a:pt x="503" y="350"/>
                  </a:cubicBezTo>
                  <a:cubicBezTo>
                    <a:pt x="411" y="383"/>
                    <a:pt x="411" y="383"/>
                    <a:pt x="411" y="383"/>
                  </a:cubicBezTo>
                  <a:cubicBezTo>
                    <a:pt x="316" y="416"/>
                    <a:pt x="316" y="416"/>
                    <a:pt x="316" y="416"/>
                  </a:cubicBezTo>
                  <a:cubicBezTo>
                    <a:pt x="291" y="425"/>
                    <a:pt x="263" y="425"/>
                    <a:pt x="238" y="416"/>
                  </a:cubicBezTo>
                  <a:cubicBezTo>
                    <a:pt x="143" y="383"/>
                    <a:pt x="143" y="383"/>
                    <a:pt x="143" y="383"/>
                  </a:cubicBezTo>
                  <a:cubicBezTo>
                    <a:pt x="50" y="350"/>
                    <a:pt x="50" y="350"/>
                    <a:pt x="50" y="350"/>
                  </a:cubicBezTo>
                  <a:cubicBezTo>
                    <a:pt x="20" y="340"/>
                    <a:pt x="0" y="311"/>
                    <a:pt x="0" y="27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554" y="0"/>
                    <a:pt x="554" y="0"/>
                    <a:pt x="554" y="0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0" name="Google Shape;1030;p41"/>
            <p:cNvSpPr/>
            <p:nvPr/>
          </p:nvSpPr>
          <p:spPr>
            <a:xfrm>
              <a:off x="1492046" y="2696373"/>
              <a:ext cx="1171800" cy="2007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1" name="Google Shape;1031;p41"/>
            <p:cNvSpPr/>
            <p:nvPr/>
          </p:nvSpPr>
          <p:spPr>
            <a:xfrm>
              <a:off x="1492046" y="2066698"/>
              <a:ext cx="1171915" cy="784021"/>
            </a:xfrm>
            <a:custGeom>
              <a:avLst/>
              <a:gdLst/>
              <a:ahLst/>
              <a:cxnLst/>
              <a:rect l="l" t="t" r="r" b="b"/>
              <a:pathLst>
                <a:path w="554" h="370" extrusionOk="0">
                  <a:moveTo>
                    <a:pt x="554" y="175"/>
                  </a:moveTo>
                  <a:cubicBezTo>
                    <a:pt x="554" y="370"/>
                    <a:pt x="554" y="370"/>
                    <a:pt x="554" y="370"/>
                  </a:cubicBezTo>
                  <a:cubicBezTo>
                    <a:pt x="0" y="370"/>
                    <a:pt x="0" y="370"/>
                    <a:pt x="0" y="370"/>
                  </a:cubicBezTo>
                  <a:cubicBezTo>
                    <a:pt x="0" y="175"/>
                    <a:pt x="0" y="175"/>
                    <a:pt x="0" y="175"/>
                  </a:cubicBezTo>
                  <a:cubicBezTo>
                    <a:pt x="0" y="118"/>
                    <a:pt x="43" y="68"/>
                    <a:pt x="109" y="36"/>
                  </a:cubicBezTo>
                  <a:cubicBezTo>
                    <a:pt x="111" y="35"/>
                    <a:pt x="114" y="34"/>
                    <a:pt x="116" y="33"/>
                  </a:cubicBezTo>
                  <a:cubicBezTo>
                    <a:pt x="161" y="12"/>
                    <a:pt x="217" y="0"/>
                    <a:pt x="277" y="0"/>
                  </a:cubicBezTo>
                  <a:cubicBezTo>
                    <a:pt x="338" y="0"/>
                    <a:pt x="394" y="13"/>
                    <a:pt x="440" y="34"/>
                  </a:cubicBezTo>
                  <a:cubicBezTo>
                    <a:pt x="442" y="35"/>
                    <a:pt x="444" y="36"/>
                    <a:pt x="447" y="37"/>
                  </a:cubicBezTo>
                  <a:cubicBezTo>
                    <a:pt x="512" y="69"/>
                    <a:pt x="554" y="119"/>
                    <a:pt x="554" y="17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2" name="Google Shape;1032;p41"/>
            <p:cNvSpPr/>
            <p:nvPr/>
          </p:nvSpPr>
          <p:spPr>
            <a:xfrm>
              <a:off x="1628633" y="2225142"/>
              <a:ext cx="897376" cy="487623"/>
            </a:xfrm>
            <a:custGeom>
              <a:avLst/>
              <a:gdLst/>
              <a:ahLst/>
              <a:cxnLst/>
              <a:rect l="l" t="t" r="r" b="b"/>
              <a:pathLst>
                <a:path w="424" h="230" extrusionOk="0">
                  <a:moveTo>
                    <a:pt x="424" y="125"/>
                  </a:moveTo>
                  <a:cubicBezTo>
                    <a:pt x="424" y="168"/>
                    <a:pt x="424" y="168"/>
                    <a:pt x="424" y="168"/>
                  </a:cubicBezTo>
                  <a:cubicBezTo>
                    <a:pt x="424" y="202"/>
                    <a:pt x="396" y="230"/>
                    <a:pt x="362" y="230"/>
                  </a:cubicBezTo>
                  <a:cubicBezTo>
                    <a:pt x="62" y="230"/>
                    <a:pt x="62" y="230"/>
                    <a:pt x="62" y="230"/>
                  </a:cubicBezTo>
                  <a:cubicBezTo>
                    <a:pt x="27" y="230"/>
                    <a:pt x="0" y="202"/>
                    <a:pt x="0" y="168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0" y="57"/>
                    <a:pt x="97" y="0"/>
                    <a:pt x="212" y="0"/>
                  </a:cubicBezTo>
                  <a:cubicBezTo>
                    <a:pt x="327" y="0"/>
                    <a:pt x="424" y="57"/>
                    <a:pt x="424" y="1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3" name="Google Shape;1033;p41"/>
            <p:cNvSpPr/>
            <p:nvPr/>
          </p:nvSpPr>
          <p:spPr>
            <a:xfrm>
              <a:off x="1736536" y="2435489"/>
              <a:ext cx="136500" cy="1353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4" name="Google Shape;1034;p41"/>
            <p:cNvSpPr/>
            <p:nvPr/>
          </p:nvSpPr>
          <p:spPr>
            <a:xfrm>
              <a:off x="2282883" y="2435489"/>
              <a:ext cx="135300" cy="1353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5" name="Google Shape;1035;p41"/>
            <p:cNvSpPr/>
            <p:nvPr/>
          </p:nvSpPr>
          <p:spPr>
            <a:xfrm>
              <a:off x="1863562" y="2774230"/>
              <a:ext cx="427517" cy="92881"/>
            </a:xfrm>
            <a:custGeom>
              <a:avLst/>
              <a:gdLst/>
              <a:ahLst/>
              <a:cxnLst/>
              <a:rect l="l" t="t" r="r" b="b"/>
              <a:pathLst>
                <a:path w="202" h="44" extrusionOk="0">
                  <a:moveTo>
                    <a:pt x="19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5" y="0"/>
                    <a:pt x="0" y="5"/>
                    <a:pt x="0" y="11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202" y="44"/>
                    <a:pt x="202" y="44"/>
                    <a:pt x="202" y="44"/>
                  </a:cubicBezTo>
                  <a:cubicBezTo>
                    <a:pt x="202" y="11"/>
                    <a:pt x="202" y="11"/>
                    <a:pt x="202" y="11"/>
                  </a:cubicBezTo>
                  <a:cubicBezTo>
                    <a:pt x="202" y="5"/>
                    <a:pt x="197" y="0"/>
                    <a:pt x="1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6" name="Google Shape;1036;p41"/>
            <p:cNvSpPr/>
            <p:nvPr/>
          </p:nvSpPr>
          <p:spPr>
            <a:xfrm>
              <a:off x="1492046" y="3100677"/>
              <a:ext cx="301857" cy="405670"/>
            </a:xfrm>
            <a:custGeom>
              <a:avLst/>
              <a:gdLst/>
              <a:ahLst/>
              <a:cxnLst/>
              <a:rect l="l" t="t" r="r" b="b"/>
              <a:pathLst>
                <a:path w="143" h="192" extrusionOk="0">
                  <a:moveTo>
                    <a:pt x="143" y="192"/>
                  </a:moveTo>
                  <a:cubicBezTo>
                    <a:pt x="50" y="159"/>
                    <a:pt x="50" y="159"/>
                    <a:pt x="50" y="159"/>
                  </a:cubicBezTo>
                  <a:cubicBezTo>
                    <a:pt x="20" y="149"/>
                    <a:pt x="0" y="120"/>
                    <a:pt x="0" y="8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52" y="0"/>
                    <a:pt x="71" y="13"/>
                    <a:pt x="80" y="34"/>
                  </a:cubicBezTo>
                  <a:lnTo>
                    <a:pt x="143" y="19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7" name="Google Shape;1037;p41"/>
            <p:cNvSpPr/>
            <p:nvPr/>
          </p:nvSpPr>
          <p:spPr>
            <a:xfrm>
              <a:off x="2362103" y="3100677"/>
              <a:ext cx="301857" cy="405670"/>
            </a:xfrm>
            <a:custGeom>
              <a:avLst/>
              <a:gdLst/>
              <a:ahLst/>
              <a:cxnLst/>
              <a:rect l="l" t="t" r="r" b="b"/>
              <a:pathLst>
                <a:path w="143" h="192" extrusionOk="0">
                  <a:moveTo>
                    <a:pt x="143" y="0"/>
                  </a:moveTo>
                  <a:cubicBezTo>
                    <a:pt x="143" y="88"/>
                    <a:pt x="143" y="88"/>
                    <a:pt x="143" y="88"/>
                  </a:cubicBezTo>
                  <a:cubicBezTo>
                    <a:pt x="143" y="120"/>
                    <a:pt x="123" y="149"/>
                    <a:pt x="92" y="159"/>
                  </a:cubicBezTo>
                  <a:cubicBezTo>
                    <a:pt x="0" y="192"/>
                    <a:pt x="0" y="192"/>
                    <a:pt x="0" y="192"/>
                  </a:cubicBezTo>
                  <a:cubicBezTo>
                    <a:pt x="63" y="34"/>
                    <a:pt x="63" y="34"/>
                    <a:pt x="63" y="34"/>
                  </a:cubicBezTo>
                  <a:cubicBezTo>
                    <a:pt x="71" y="13"/>
                    <a:pt x="91" y="0"/>
                    <a:pt x="113" y="0"/>
                  </a:cubicBezTo>
                  <a:lnTo>
                    <a:pt x="1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8" name="Google Shape;1038;p41"/>
            <p:cNvSpPr/>
            <p:nvPr/>
          </p:nvSpPr>
          <p:spPr>
            <a:xfrm>
              <a:off x="930673" y="3289170"/>
              <a:ext cx="613275" cy="962954"/>
            </a:xfrm>
            <a:custGeom>
              <a:avLst/>
              <a:gdLst/>
              <a:ahLst/>
              <a:cxnLst/>
              <a:rect l="l" t="t" r="r" b="b"/>
              <a:pathLst>
                <a:path w="290" h="455" extrusionOk="0">
                  <a:moveTo>
                    <a:pt x="169" y="0"/>
                  </a:moveTo>
                  <a:cubicBezTo>
                    <a:pt x="290" y="165"/>
                    <a:pt x="290" y="165"/>
                    <a:pt x="290" y="165"/>
                  </a:cubicBezTo>
                  <a:cubicBezTo>
                    <a:pt x="290" y="165"/>
                    <a:pt x="166" y="211"/>
                    <a:pt x="173" y="393"/>
                  </a:cubicBezTo>
                  <a:cubicBezTo>
                    <a:pt x="174" y="427"/>
                    <a:pt x="147" y="455"/>
                    <a:pt x="113" y="455"/>
                  </a:cubicBezTo>
                  <a:cubicBezTo>
                    <a:pt x="88" y="455"/>
                    <a:pt x="66" y="441"/>
                    <a:pt x="57" y="418"/>
                  </a:cubicBezTo>
                  <a:cubicBezTo>
                    <a:pt x="29" y="351"/>
                    <a:pt x="0" y="198"/>
                    <a:pt x="1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9" name="Google Shape;1039;p41"/>
            <p:cNvSpPr/>
            <p:nvPr/>
          </p:nvSpPr>
          <p:spPr>
            <a:xfrm>
              <a:off x="1149212" y="3289170"/>
              <a:ext cx="394736" cy="945197"/>
            </a:xfrm>
            <a:custGeom>
              <a:avLst/>
              <a:gdLst/>
              <a:ahLst/>
              <a:cxnLst/>
              <a:rect l="l" t="t" r="r" b="b"/>
              <a:pathLst>
                <a:path w="187" h="447" extrusionOk="0">
                  <a:moveTo>
                    <a:pt x="55" y="223"/>
                  </a:moveTo>
                  <a:cubicBezTo>
                    <a:pt x="35" y="274"/>
                    <a:pt x="0" y="387"/>
                    <a:pt x="41" y="447"/>
                  </a:cubicBezTo>
                  <a:cubicBezTo>
                    <a:pt x="59" y="436"/>
                    <a:pt x="71" y="415"/>
                    <a:pt x="70" y="393"/>
                  </a:cubicBezTo>
                  <a:cubicBezTo>
                    <a:pt x="63" y="211"/>
                    <a:pt x="187" y="165"/>
                    <a:pt x="187" y="165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66" y="0"/>
                    <a:pt x="10" y="123"/>
                    <a:pt x="49" y="180"/>
                  </a:cubicBezTo>
                  <a:cubicBezTo>
                    <a:pt x="58" y="193"/>
                    <a:pt x="60" y="209"/>
                    <a:pt x="55" y="22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0" name="Google Shape;1040;p41"/>
            <p:cNvSpPr/>
            <p:nvPr/>
          </p:nvSpPr>
          <p:spPr>
            <a:xfrm>
              <a:off x="1328141" y="3274145"/>
              <a:ext cx="307321" cy="277276"/>
            </a:xfrm>
            <a:custGeom>
              <a:avLst/>
              <a:gdLst/>
              <a:ahLst/>
              <a:cxnLst/>
              <a:rect l="l" t="t" r="r" b="b"/>
              <a:pathLst>
                <a:path w="225" h="203" extrusionOk="0">
                  <a:moveTo>
                    <a:pt x="58" y="203"/>
                  </a:moveTo>
                  <a:lnTo>
                    <a:pt x="0" y="127"/>
                  </a:lnTo>
                  <a:lnTo>
                    <a:pt x="168" y="0"/>
                  </a:lnTo>
                  <a:lnTo>
                    <a:pt x="225" y="76"/>
                  </a:lnTo>
                  <a:lnTo>
                    <a:pt x="58" y="20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1" name="Google Shape;1041;p41"/>
            <p:cNvSpPr/>
            <p:nvPr/>
          </p:nvSpPr>
          <p:spPr>
            <a:xfrm>
              <a:off x="1201115" y="3289170"/>
              <a:ext cx="342833" cy="416597"/>
            </a:xfrm>
            <a:custGeom>
              <a:avLst/>
              <a:gdLst/>
              <a:ahLst/>
              <a:cxnLst/>
              <a:rect l="l" t="t" r="r" b="b"/>
              <a:pathLst>
                <a:path w="162" h="197" extrusionOk="0">
                  <a:moveTo>
                    <a:pt x="41" y="0"/>
                  </a:moveTo>
                  <a:cubicBezTo>
                    <a:pt x="0" y="197"/>
                    <a:pt x="162" y="165"/>
                    <a:pt x="162" y="165"/>
                  </a:cubicBezTo>
                  <a:cubicBezTo>
                    <a:pt x="162" y="165"/>
                    <a:pt x="152" y="65"/>
                    <a:pt x="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2" name="Google Shape;1042;p41"/>
            <p:cNvSpPr/>
            <p:nvPr/>
          </p:nvSpPr>
          <p:spPr>
            <a:xfrm>
              <a:off x="2616155" y="3289170"/>
              <a:ext cx="610544" cy="962954"/>
            </a:xfrm>
            <a:custGeom>
              <a:avLst/>
              <a:gdLst/>
              <a:ahLst/>
              <a:cxnLst/>
              <a:rect l="l" t="t" r="r" b="b"/>
              <a:pathLst>
                <a:path w="289" h="455" extrusionOk="0">
                  <a:moveTo>
                    <a:pt x="121" y="0"/>
                  </a:moveTo>
                  <a:cubicBezTo>
                    <a:pt x="0" y="165"/>
                    <a:pt x="0" y="165"/>
                    <a:pt x="0" y="165"/>
                  </a:cubicBezTo>
                  <a:cubicBezTo>
                    <a:pt x="0" y="165"/>
                    <a:pt x="123" y="211"/>
                    <a:pt x="116" y="393"/>
                  </a:cubicBezTo>
                  <a:cubicBezTo>
                    <a:pt x="115" y="427"/>
                    <a:pt x="142" y="455"/>
                    <a:pt x="177" y="455"/>
                  </a:cubicBezTo>
                  <a:cubicBezTo>
                    <a:pt x="201" y="455"/>
                    <a:pt x="223" y="441"/>
                    <a:pt x="233" y="418"/>
                  </a:cubicBezTo>
                  <a:cubicBezTo>
                    <a:pt x="260" y="351"/>
                    <a:pt x="289" y="198"/>
                    <a:pt x="1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3" name="Google Shape;1043;p41"/>
            <p:cNvSpPr/>
            <p:nvPr/>
          </p:nvSpPr>
          <p:spPr>
            <a:xfrm>
              <a:off x="2616155" y="3289170"/>
              <a:ext cx="394736" cy="945197"/>
            </a:xfrm>
            <a:custGeom>
              <a:avLst/>
              <a:gdLst/>
              <a:ahLst/>
              <a:cxnLst/>
              <a:rect l="l" t="t" r="r" b="b"/>
              <a:pathLst>
                <a:path w="187" h="447" extrusionOk="0">
                  <a:moveTo>
                    <a:pt x="132" y="223"/>
                  </a:moveTo>
                  <a:cubicBezTo>
                    <a:pt x="152" y="274"/>
                    <a:pt x="187" y="387"/>
                    <a:pt x="145" y="447"/>
                  </a:cubicBezTo>
                  <a:cubicBezTo>
                    <a:pt x="127" y="436"/>
                    <a:pt x="116" y="415"/>
                    <a:pt x="116" y="393"/>
                  </a:cubicBezTo>
                  <a:cubicBezTo>
                    <a:pt x="123" y="211"/>
                    <a:pt x="0" y="165"/>
                    <a:pt x="0" y="165"/>
                  </a:cubicBezTo>
                  <a:cubicBezTo>
                    <a:pt x="121" y="0"/>
                    <a:pt x="121" y="0"/>
                    <a:pt x="121" y="0"/>
                  </a:cubicBezTo>
                  <a:cubicBezTo>
                    <a:pt x="121" y="0"/>
                    <a:pt x="177" y="123"/>
                    <a:pt x="137" y="180"/>
                  </a:cubicBezTo>
                  <a:cubicBezTo>
                    <a:pt x="129" y="193"/>
                    <a:pt x="126" y="209"/>
                    <a:pt x="132" y="22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4" name="Google Shape;1044;p41"/>
            <p:cNvSpPr/>
            <p:nvPr/>
          </p:nvSpPr>
          <p:spPr>
            <a:xfrm>
              <a:off x="2521910" y="3274145"/>
              <a:ext cx="310052" cy="277276"/>
            </a:xfrm>
            <a:custGeom>
              <a:avLst/>
              <a:gdLst/>
              <a:ahLst/>
              <a:cxnLst/>
              <a:rect l="l" t="t" r="r" b="b"/>
              <a:pathLst>
                <a:path w="227" h="203" extrusionOk="0">
                  <a:moveTo>
                    <a:pt x="169" y="203"/>
                  </a:moveTo>
                  <a:lnTo>
                    <a:pt x="227" y="127"/>
                  </a:lnTo>
                  <a:lnTo>
                    <a:pt x="59" y="0"/>
                  </a:lnTo>
                  <a:lnTo>
                    <a:pt x="0" y="76"/>
                  </a:lnTo>
                  <a:lnTo>
                    <a:pt x="169" y="20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5" name="Google Shape;1045;p41"/>
            <p:cNvSpPr/>
            <p:nvPr/>
          </p:nvSpPr>
          <p:spPr>
            <a:xfrm>
              <a:off x="2616155" y="3289170"/>
              <a:ext cx="342833" cy="416597"/>
            </a:xfrm>
            <a:custGeom>
              <a:avLst/>
              <a:gdLst/>
              <a:ahLst/>
              <a:cxnLst/>
              <a:rect l="l" t="t" r="r" b="b"/>
              <a:pathLst>
                <a:path w="162" h="197" extrusionOk="0">
                  <a:moveTo>
                    <a:pt x="121" y="0"/>
                  </a:moveTo>
                  <a:cubicBezTo>
                    <a:pt x="162" y="197"/>
                    <a:pt x="0" y="165"/>
                    <a:pt x="0" y="165"/>
                  </a:cubicBezTo>
                  <a:cubicBezTo>
                    <a:pt x="0" y="165"/>
                    <a:pt x="10" y="65"/>
                    <a:pt x="1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6" name="Google Shape;1046;p41"/>
            <p:cNvSpPr/>
            <p:nvPr/>
          </p:nvSpPr>
          <p:spPr>
            <a:xfrm>
              <a:off x="1912733" y="2962722"/>
              <a:ext cx="319613" cy="505379"/>
            </a:xfrm>
            <a:custGeom>
              <a:avLst/>
              <a:gdLst/>
              <a:ahLst/>
              <a:cxnLst/>
              <a:rect l="l" t="t" r="r" b="b"/>
              <a:pathLst>
                <a:path w="151" h="239" extrusionOk="0">
                  <a:moveTo>
                    <a:pt x="75" y="0"/>
                  </a:moveTo>
                  <a:cubicBezTo>
                    <a:pt x="34" y="0"/>
                    <a:pt x="0" y="34"/>
                    <a:pt x="0" y="76"/>
                  </a:cubicBezTo>
                  <a:cubicBezTo>
                    <a:pt x="0" y="163"/>
                    <a:pt x="0" y="163"/>
                    <a:pt x="0" y="163"/>
                  </a:cubicBezTo>
                  <a:cubicBezTo>
                    <a:pt x="0" y="205"/>
                    <a:pt x="34" y="239"/>
                    <a:pt x="75" y="239"/>
                  </a:cubicBezTo>
                  <a:cubicBezTo>
                    <a:pt x="117" y="239"/>
                    <a:pt x="151" y="205"/>
                    <a:pt x="151" y="163"/>
                  </a:cubicBezTo>
                  <a:cubicBezTo>
                    <a:pt x="151" y="76"/>
                    <a:pt x="151" y="76"/>
                    <a:pt x="151" y="76"/>
                  </a:cubicBezTo>
                  <a:cubicBezTo>
                    <a:pt x="151" y="34"/>
                    <a:pt x="117" y="0"/>
                    <a:pt x="75" y="0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7" name="Google Shape;1047;p41"/>
            <p:cNvSpPr/>
            <p:nvPr/>
          </p:nvSpPr>
          <p:spPr>
            <a:xfrm>
              <a:off x="1938684" y="2987308"/>
              <a:ext cx="267710" cy="453476"/>
            </a:xfrm>
            <a:custGeom>
              <a:avLst/>
              <a:gdLst/>
              <a:ahLst/>
              <a:cxnLst/>
              <a:rect l="l" t="t" r="r" b="b"/>
              <a:pathLst>
                <a:path w="127" h="214" extrusionOk="0">
                  <a:moveTo>
                    <a:pt x="63" y="214"/>
                  </a:moveTo>
                  <a:cubicBezTo>
                    <a:pt x="29" y="214"/>
                    <a:pt x="0" y="186"/>
                    <a:pt x="0" y="151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0" y="29"/>
                    <a:pt x="29" y="0"/>
                    <a:pt x="63" y="0"/>
                  </a:cubicBezTo>
                  <a:cubicBezTo>
                    <a:pt x="98" y="0"/>
                    <a:pt x="127" y="29"/>
                    <a:pt x="127" y="64"/>
                  </a:cubicBezTo>
                  <a:cubicBezTo>
                    <a:pt x="127" y="151"/>
                    <a:pt x="127" y="151"/>
                    <a:pt x="127" y="151"/>
                  </a:cubicBezTo>
                  <a:cubicBezTo>
                    <a:pt x="127" y="186"/>
                    <a:pt x="98" y="214"/>
                    <a:pt x="63" y="214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8" name="Google Shape;1048;p41"/>
            <p:cNvSpPr/>
            <p:nvPr/>
          </p:nvSpPr>
          <p:spPr>
            <a:xfrm>
              <a:off x="1736536" y="2066698"/>
              <a:ext cx="687032" cy="256787"/>
            </a:xfrm>
            <a:custGeom>
              <a:avLst/>
              <a:gdLst/>
              <a:ahLst/>
              <a:cxnLst/>
              <a:rect l="l" t="t" r="r" b="b"/>
              <a:pathLst>
                <a:path w="324" h="121" extrusionOk="0">
                  <a:moveTo>
                    <a:pt x="324" y="34"/>
                  </a:moveTo>
                  <a:cubicBezTo>
                    <a:pt x="324" y="121"/>
                    <a:pt x="324" y="121"/>
                    <a:pt x="324" y="121"/>
                  </a:cubicBezTo>
                  <a:cubicBezTo>
                    <a:pt x="284" y="93"/>
                    <a:pt x="226" y="75"/>
                    <a:pt x="161" y="75"/>
                  </a:cubicBezTo>
                  <a:cubicBezTo>
                    <a:pt x="97" y="75"/>
                    <a:pt x="39" y="93"/>
                    <a:pt x="0" y="120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45" y="12"/>
                    <a:pt x="101" y="0"/>
                    <a:pt x="161" y="0"/>
                  </a:cubicBezTo>
                  <a:cubicBezTo>
                    <a:pt x="222" y="0"/>
                    <a:pt x="278" y="13"/>
                    <a:pt x="324" y="3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3" name="Google Shape;1053;p42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/>
              <a:t> </a:t>
            </a:r>
            <a:r>
              <a:rPr lang="en-US">
                <a:solidFill>
                  <a:schemeClr val="dk2"/>
                </a:solidFill>
              </a:rPr>
              <a:t>3D Reconstruction from images:</a:t>
            </a:r>
            <a:endParaRPr/>
          </a:p>
        </p:txBody>
      </p:sp>
      <p:sp>
        <p:nvSpPr>
          <p:cNvPr id="1054" name="Google Shape;1054;p42"/>
          <p:cNvSpPr/>
          <p:nvPr/>
        </p:nvSpPr>
        <p:spPr>
          <a:xfrm>
            <a:off x="719999" y="1186918"/>
            <a:ext cx="6395821" cy="1985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process of creating a three-dimensional model of a real-world object or scene by analyzing two-dimensional photographs.</a:t>
            </a:r>
            <a:endParaRPr/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uses geometric and photometric information from multiple images captured at different viewpoints to infer the 3D shape and structure.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9" name="Google Shape;1059;p43"/>
          <p:cNvSpPr txBox="1">
            <a:spLocks noGrp="1"/>
          </p:cNvSpPr>
          <p:nvPr>
            <p:ph type="title"/>
          </p:nvPr>
        </p:nvSpPr>
        <p:spPr>
          <a:xfrm>
            <a:off x="671874" y="211268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>
                <a:solidFill>
                  <a:srgbClr val="0C4263"/>
                </a:solidFill>
              </a:rPr>
              <a:t>Why reconstruct 3D models from 2D images?</a:t>
            </a:r>
            <a:endParaRPr/>
          </a:p>
        </p:txBody>
      </p:sp>
      <p:sp>
        <p:nvSpPr>
          <p:cNvPr id="1060" name="Google Shape;1060;p43"/>
          <p:cNvSpPr/>
          <p:nvPr/>
        </p:nvSpPr>
        <p:spPr>
          <a:xfrm>
            <a:off x="609996" y="1365672"/>
            <a:ext cx="8699008" cy="35517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●"/>
            </a:pPr>
            <a:r>
              <a:rPr lang="en-US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2D images provide limited information about depth and true shape.</a:t>
            </a:r>
            <a:br>
              <a:rPr lang="en-US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●"/>
            </a:pPr>
            <a:r>
              <a:rPr lang="en-US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3D models offer a more realistic and complete representation of objects and scenes.</a:t>
            </a:r>
            <a:br>
              <a:rPr lang="en-US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●"/>
            </a:pPr>
            <a:r>
              <a:rPr lang="en-US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Widely used in important applications such as:</a:t>
            </a:r>
            <a:br>
              <a:rPr lang="en-US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1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○"/>
            </a:pPr>
            <a:r>
              <a:rPr lang="en-US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Virtual Reality (VR) and Augmented Reality (AR)</a:t>
            </a:r>
            <a:br>
              <a:rPr lang="en-US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1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○"/>
            </a:pPr>
            <a:r>
              <a:rPr lang="en-US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Game design and animation</a:t>
            </a:r>
            <a:br>
              <a:rPr lang="en-US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1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○"/>
            </a:pPr>
            <a:r>
              <a:rPr lang="en-US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Cultural heritage preservation and archaeology</a:t>
            </a:r>
            <a:br>
              <a:rPr lang="en-US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1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○"/>
            </a:pPr>
            <a:r>
              <a:rPr lang="en-US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Robotics and autonomous vehicles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Google Shape;1065;p44"/>
          <p:cNvSpPr txBox="1">
            <a:spLocks noGrp="1"/>
          </p:cNvSpPr>
          <p:nvPr>
            <p:ph type="title"/>
          </p:nvPr>
        </p:nvSpPr>
        <p:spPr>
          <a:xfrm>
            <a:off x="671874" y="211268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SzPts val="2800"/>
              <a:buNone/>
            </a:pPr>
            <a:r>
              <a:rPr lang="en-US" b="1"/>
              <a:t>3D Reconstruction Steps:</a:t>
            </a:r>
            <a:endParaRPr/>
          </a:p>
        </p:txBody>
      </p:sp>
      <p:sp>
        <p:nvSpPr>
          <p:cNvPr id="1066" name="Google Shape;1066;p44"/>
          <p:cNvSpPr/>
          <p:nvPr/>
        </p:nvSpPr>
        <p:spPr>
          <a:xfrm>
            <a:off x="0" y="1393173"/>
            <a:ext cx="8699008" cy="31829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AutoNum type="arabicPeriod"/>
            </a:pPr>
            <a:r>
              <a:rPr lang="en-US" sz="1050" b="1" i="0" u="none" strike="noStrike" cap="none">
                <a:solidFill>
                  <a:srgbClr val="40404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📸 </a:t>
            </a:r>
            <a:r>
              <a:rPr lang="en-US"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Take photos:</a:t>
            </a:r>
            <a:r>
              <a:rPr lang="en-U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Capture multiple images from different angles.</a:t>
            </a:r>
            <a:br>
              <a:rPr lang="en-U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AutoNum type="arabicPeriod"/>
            </a:pPr>
            <a:r>
              <a:rPr lang="en-US" sz="1050" b="1" i="0" u="none" strike="noStrike" cap="none">
                <a:solidFill>
                  <a:srgbClr val="40404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🔍 </a:t>
            </a:r>
            <a:r>
              <a:rPr lang="en-US"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Detect features:</a:t>
            </a:r>
            <a:r>
              <a:rPr lang="en-U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Identify key points in each image using feature detection techniques.</a:t>
            </a:r>
            <a:br>
              <a:rPr lang="en-U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AutoNum type="arabicPeriod"/>
            </a:pPr>
            <a:r>
              <a:rPr lang="en-US" sz="1050" b="1" i="0" u="none" strike="noStrike" cap="none">
                <a:solidFill>
                  <a:srgbClr val="40404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📐 </a:t>
            </a:r>
            <a:r>
              <a:rPr lang="en-US"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Match features:</a:t>
            </a:r>
            <a:r>
              <a:rPr lang="en-U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Perform </a:t>
            </a:r>
            <a:r>
              <a:rPr lang="en-US"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feature matching</a:t>
            </a:r>
            <a:r>
              <a:rPr lang="en-U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to find corresponding points between images.</a:t>
            </a:r>
            <a:br>
              <a:rPr lang="en-U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AutoNum type="arabicPeriod"/>
            </a:pPr>
            <a:r>
              <a:rPr lang="en-US" sz="1050" b="1" i="0" u="none" strike="noStrike" cap="none">
                <a:solidFill>
                  <a:srgbClr val="40404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🧩 </a:t>
            </a:r>
            <a:r>
              <a:rPr lang="en-US"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Calculate depth:</a:t>
            </a:r>
            <a:r>
              <a:rPr lang="en-U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Use </a:t>
            </a:r>
            <a:r>
              <a:rPr lang="en-US"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triangulation</a:t>
            </a:r>
            <a:r>
              <a:rPr lang="en-U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and the </a:t>
            </a:r>
            <a:r>
              <a:rPr lang="en-US"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Fundamental Matrix</a:t>
            </a:r>
            <a:r>
              <a:rPr lang="en-U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to estimate the 3D positions (depth) of matched points.</a:t>
            </a:r>
            <a:br>
              <a:rPr lang="en-U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AutoNum type="arabicPeriod"/>
            </a:pPr>
            <a:r>
              <a:rPr lang="en-US" sz="1050" b="1" i="0" u="none" strike="noStrike" cap="none">
                <a:solidFill>
                  <a:srgbClr val="40404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🖌️ </a:t>
            </a:r>
            <a:r>
              <a:rPr lang="en-US"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Create 3D model:</a:t>
            </a:r>
            <a:r>
              <a:rPr lang="en-U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Build a textured 3D surface from the estimated points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p18"/>
          <p:cNvSpPr txBox="1">
            <a:spLocks noGrp="1"/>
          </p:cNvSpPr>
          <p:nvPr>
            <p:ph type="title"/>
          </p:nvPr>
        </p:nvSpPr>
        <p:spPr>
          <a:xfrm>
            <a:off x="2920403" y="2112148"/>
            <a:ext cx="5432400" cy="5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sz="3600"/>
              <a:t>Stereo Vision &amp; Depth Estimation</a:t>
            </a:r>
            <a:endParaRPr sz="3600"/>
          </a:p>
        </p:txBody>
      </p:sp>
      <p:grpSp>
        <p:nvGrpSpPr>
          <p:cNvPr id="605" name="Google Shape;605;p18"/>
          <p:cNvGrpSpPr/>
          <p:nvPr/>
        </p:nvGrpSpPr>
        <p:grpSpPr>
          <a:xfrm>
            <a:off x="713223" y="2014373"/>
            <a:ext cx="2296026" cy="2185426"/>
            <a:chOff x="930673" y="2066698"/>
            <a:chExt cx="2296026" cy="2185426"/>
          </a:xfrm>
        </p:grpSpPr>
        <p:sp>
          <p:nvSpPr>
            <p:cNvPr id="606" name="Google Shape;606;p18"/>
            <p:cNvSpPr/>
            <p:nvPr/>
          </p:nvSpPr>
          <p:spPr>
            <a:xfrm>
              <a:off x="1265312" y="3055603"/>
              <a:ext cx="753960" cy="938367"/>
            </a:xfrm>
            <a:custGeom>
              <a:avLst/>
              <a:gdLst/>
              <a:ahLst/>
              <a:cxnLst/>
              <a:rect l="l" t="t" r="r" b="b"/>
              <a:pathLst>
                <a:path w="356" h="443" extrusionOk="0">
                  <a:moveTo>
                    <a:pt x="278" y="110"/>
                  </a:moveTo>
                  <a:cubicBezTo>
                    <a:pt x="356" y="71"/>
                    <a:pt x="356" y="71"/>
                    <a:pt x="356" y="71"/>
                  </a:cubicBezTo>
                  <a:cubicBezTo>
                    <a:pt x="328" y="16"/>
                    <a:pt x="328" y="16"/>
                    <a:pt x="328" y="16"/>
                  </a:cubicBezTo>
                  <a:cubicBezTo>
                    <a:pt x="251" y="55"/>
                    <a:pt x="251" y="55"/>
                    <a:pt x="251" y="55"/>
                  </a:cubicBezTo>
                  <a:cubicBezTo>
                    <a:pt x="239" y="36"/>
                    <a:pt x="223" y="18"/>
                    <a:pt x="202" y="0"/>
                  </a:cubicBezTo>
                  <a:cubicBezTo>
                    <a:pt x="202" y="0"/>
                    <a:pt x="202" y="0"/>
                    <a:pt x="202" y="0"/>
                  </a:cubicBezTo>
                  <a:cubicBezTo>
                    <a:pt x="0" y="162"/>
                    <a:pt x="0" y="318"/>
                    <a:pt x="14" y="389"/>
                  </a:cubicBezTo>
                  <a:cubicBezTo>
                    <a:pt x="19" y="413"/>
                    <a:pt x="38" y="432"/>
                    <a:pt x="62" y="436"/>
                  </a:cubicBezTo>
                  <a:cubicBezTo>
                    <a:pt x="96" y="443"/>
                    <a:pt x="128" y="420"/>
                    <a:pt x="133" y="386"/>
                  </a:cubicBezTo>
                  <a:cubicBezTo>
                    <a:pt x="160" y="206"/>
                    <a:pt x="290" y="184"/>
                    <a:pt x="290" y="184"/>
                  </a:cubicBezTo>
                  <a:cubicBezTo>
                    <a:pt x="290" y="184"/>
                    <a:pt x="293" y="152"/>
                    <a:pt x="278" y="110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7" name="Google Shape;607;p18"/>
            <p:cNvSpPr/>
            <p:nvPr/>
          </p:nvSpPr>
          <p:spPr>
            <a:xfrm>
              <a:off x="2135369" y="3055603"/>
              <a:ext cx="752594" cy="938367"/>
            </a:xfrm>
            <a:custGeom>
              <a:avLst/>
              <a:gdLst/>
              <a:ahLst/>
              <a:cxnLst/>
              <a:rect l="l" t="t" r="r" b="b"/>
              <a:pathLst>
                <a:path w="356" h="443" extrusionOk="0">
                  <a:moveTo>
                    <a:pt x="77" y="110"/>
                  </a:moveTo>
                  <a:cubicBezTo>
                    <a:pt x="0" y="71"/>
                    <a:pt x="0" y="71"/>
                    <a:pt x="0" y="71"/>
                  </a:cubicBezTo>
                  <a:cubicBezTo>
                    <a:pt x="27" y="16"/>
                    <a:pt x="27" y="16"/>
                    <a:pt x="27" y="16"/>
                  </a:cubicBezTo>
                  <a:cubicBezTo>
                    <a:pt x="105" y="55"/>
                    <a:pt x="105" y="55"/>
                    <a:pt x="105" y="55"/>
                  </a:cubicBezTo>
                  <a:cubicBezTo>
                    <a:pt x="117" y="36"/>
                    <a:pt x="133" y="18"/>
                    <a:pt x="154" y="0"/>
                  </a:cubicBezTo>
                  <a:cubicBezTo>
                    <a:pt x="356" y="162"/>
                    <a:pt x="356" y="318"/>
                    <a:pt x="342" y="389"/>
                  </a:cubicBezTo>
                  <a:cubicBezTo>
                    <a:pt x="337" y="413"/>
                    <a:pt x="318" y="432"/>
                    <a:pt x="294" y="436"/>
                  </a:cubicBezTo>
                  <a:cubicBezTo>
                    <a:pt x="260" y="443"/>
                    <a:pt x="228" y="420"/>
                    <a:pt x="223" y="386"/>
                  </a:cubicBezTo>
                  <a:cubicBezTo>
                    <a:pt x="195" y="206"/>
                    <a:pt x="65" y="184"/>
                    <a:pt x="65" y="184"/>
                  </a:cubicBezTo>
                  <a:cubicBezTo>
                    <a:pt x="65" y="184"/>
                    <a:pt x="63" y="152"/>
                    <a:pt x="77" y="110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8" name="Google Shape;608;p18"/>
            <p:cNvSpPr/>
            <p:nvPr/>
          </p:nvSpPr>
          <p:spPr>
            <a:xfrm>
              <a:off x="1492046" y="2696373"/>
              <a:ext cx="1171915" cy="898756"/>
            </a:xfrm>
            <a:custGeom>
              <a:avLst/>
              <a:gdLst/>
              <a:ahLst/>
              <a:cxnLst/>
              <a:rect l="l" t="t" r="r" b="b"/>
              <a:pathLst>
                <a:path w="554" h="425" extrusionOk="0">
                  <a:moveTo>
                    <a:pt x="554" y="0"/>
                  </a:moveTo>
                  <a:cubicBezTo>
                    <a:pt x="554" y="279"/>
                    <a:pt x="554" y="279"/>
                    <a:pt x="554" y="279"/>
                  </a:cubicBezTo>
                  <a:cubicBezTo>
                    <a:pt x="554" y="311"/>
                    <a:pt x="534" y="340"/>
                    <a:pt x="503" y="350"/>
                  </a:cubicBezTo>
                  <a:cubicBezTo>
                    <a:pt x="411" y="383"/>
                    <a:pt x="411" y="383"/>
                    <a:pt x="411" y="383"/>
                  </a:cubicBezTo>
                  <a:cubicBezTo>
                    <a:pt x="316" y="416"/>
                    <a:pt x="316" y="416"/>
                    <a:pt x="316" y="416"/>
                  </a:cubicBezTo>
                  <a:cubicBezTo>
                    <a:pt x="291" y="425"/>
                    <a:pt x="263" y="425"/>
                    <a:pt x="238" y="416"/>
                  </a:cubicBezTo>
                  <a:cubicBezTo>
                    <a:pt x="143" y="383"/>
                    <a:pt x="143" y="383"/>
                    <a:pt x="143" y="383"/>
                  </a:cubicBezTo>
                  <a:cubicBezTo>
                    <a:pt x="50" y="350"/>
                    <a:pt x="50" y="350"/>
                    <a:pt x="50" y="350"/>
                  </a:cubicBezTo>
                  <a:cubicBezTo>
                    <a:pt x="20" y="340"/>
                    <a:pt x="0" y="311"/>
                    <a:pt x="0" y="27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554" y="0"/>
                    <a:pt x="554" y="0"/>
                    <a:pt x="554" y="0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9" name="Google Shape;609;p18"/>
            <p:cNvSpPr/>
            <p:nvPr/>
          </p:nvSpPr>
          <p:spPr>
            <a:xfrm>
              <a:off x="1492046" y="2696373"/>
              <a:ext cx="1171800" cy="2007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0" name="Google Shape;610;p18"/>
            <p:cNvSpPr/>
            <p:nvPr/>
          </p:nvSpPr>
          <p:spPr>
            <a:xfrm>
              <a:off x="1492046" y="2066698"/>
              <a:ext cx="1171915" cy="784021"/>
            </a:xfrm>
            <a:custGeom>
              <a:avLst/>
              <a:gdLst/>
              <a:ahLst/>
              <a:cxnLst/>
              <a:rect l="l" t="t" r="r" b="b"/>
              <a:pathLst>
                <a:path w="554" h="370" extrusionOk="0">
                  <a:moveTo>
                    <a:pt x="554" y="175"/>
                  </a:moveTo>
                  <a:cubicBezTo>
                    <a:pt x="554" y="370"/>
                    <a:pt x="554" y="370"/>
                    <a:pt x="554" y="370"/>
                  </a:cubicBezTo>
                  <a:cubicBezTo>
                    <a:pt x="0" y="370"/>
                    <a:pt x="0" y="370"/>
                    <a:pt x="0" y="370"/>
                  </a:cubicBezTo>
                  <a:cubicBezTo>
                    <a:pt x="0" y="175"/>
                    <a:pt x="0" y="175"/>
                    <a:pt x="0" y="175"/>
                  </a:cubicBezTo>
                  <a:cubicBezTo>
                    <a:pt x="0" y="118"/>
                    <a:pt x="43" y="68"/>
                    <a:pt x="109" y="36"/>
                  </a:cubicBezTo>
                  <a:cubicBezTo>
                    <a:pt x="111" y="35"/>
                    <a:pt x="114" y="34"/>
                    <a:pt x="116" y="33"/>
                  </a:cubicBezTo>
                  <a:cubicBezTo>
                    <a:pt x="161" y="12"/>
                    <a:pt x="217" y="0"/>
                    <a:pt x="277" y="0"/>
                  </a:cubicBezTo>
                  <a:cubicBezTo>
                    <a:pt x="338" y="0"/>
                    <a:pt x="394" y="13"/>
                    <a:pt x="440" y="34"/>
                  </a:cubicBezTo>
                  <a:cubicBezTo>
                    <a:pt x="442" y="35"/>
                    <a:pt x="444" y="36"/>
                    <a:pt x="447" y="37"/>
                  </a:cubicBezTo>
                  <a:cubicBezTo>
                    <a:pt x="512" y="69"/>
                    <a:pt x="554" y="119"/>
                    <a:pt x="554" y="17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1" name="Google Shape;611;p18"/>
            <p:cNvSpPr/>
            <p:nvPr/>
          </p:nvSpPr>
          <p:spPr>
            <a:xfrm>
              <a:off x="1628633" y="2225142"/>
              <a:ext cx="897376" cy="487623"/>
            </a:xfrm>
            <a:custGeom>
              <a:avLst/>
              <a:gdLst/>
              <a:ahLst/>
              <a:cxnLst/>
              <a:rect l="l" t="t" r="r" b="b"/>
              <a:pathLst>
                <a:path w="424" h="230" extrusionOk="0">
                  <a:moveTo>
                    <a:pt x="424" y="125"/>
                  </a:moveTo>
                  <a:cubicBezTo>
                    <a:pt x="424" y="168"/>
                    <a:pt x="424" y="168"/>
                    <a:pt x="424" y="168"/>
                  </a:cubicBezTo>
                  <a:cubicBezTo>
                    <a:pt x="424" y="202"/>
                    <a:pt x="396" y="230"/>
                    <a:pt x="362" y="230"/>
                  </a:cubicBezTo>
                  <a:cubicBezTo>
                    <a:pt x="62" y="230"/>
                    <a:pt x="62" y="230"/>
                    <a:pt x="62" y="230"/>
                  </a:cubicBezTo>
                  <a:cubicBezTo>
                    <a:pt x="27" y="230"/>
                    <a:pt x="0" y="202"/>
                    <a:pt x="0" y="168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0" y="57"/>
                    <a:pt x="97" y="0"/>
                    <a:pt x="212" y="0"/>
                  </a:cubicBezTo>
                  <a:cubicBezTo>
                    <a:pt x="327" y="0"/>
                    <a:pt x="424" y="57"/>
                    <a:pt x="424" y="1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2" name="Google Shape;612;p18"/>
            <p:cNvSpPr/>
            <p:nvPr/>
          </p:nvSpPr>
          <p:spPr>
            <a:xfrm>
              <a:off x="1736536" y="2435489"/>
              <a:ext cx="136500" cy="1353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3" name="Google Shape;613;p18"/>
            <p:cNvSpPr/>
            <p:nvPr/>
          </p:nvSpPr>
          <p:spPr>
            <a:xfrm>
              <a:off x="2282883" y="2435489"/>
              <a:ext cx="135300" cy="1353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4" name="Google Shape;614;p18"/>
            <p:cNvSpPr/>
            <p:nvPr/>
          </p:nvSpPr>
          <p:spPr>
            <a:xfrm>
              <a:off x="1863562" y="2774230"/>
              <a:ext cx="427517" cy="92881"/>
            </a:xfrm>
            <a:custGeom>
              <a:avLst/>
              <a:gdLst/>
              <a:ahLst/>
              <a:cxnLst/>
              <a:rect l="l" t="t" r="r" b="b"/>
              <a:pathLst>
                <a:path w="202" h="44" extrusionOk="0">
                  <a:moveTo>
                    <a:pt x="19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5" y="0"/>
                    <a:pt x="0" y="5"/>
                    <a:pt x="0" y="11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202" y="44"/>
                    <a:pt x="202" y="44"/>
                    <a:pt x="202" y="44"/>
                  </a:cubicBezTo>
                  <a:cubicBezTo>
                    <a:pt x="202" y="11"/>
                    <a:pt x="202" y="11"/>
                    <a:pt x="202" y="11"/>
                  </a:cubicBezTo>
                  <a:cubicBezTo>
                    <a:pt x="202" y="5"/>
                    <a:pt x="197" y="0"/>
                    <a:pt x="1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5" name="Google Shape;615;p18"/>
            <p:cNvSpPr/>
            <p:nvPr/>
          </p:nvSpPr>
          <p:spPr>
            <a:xfrm>
              <a:off x="1492046" y="3100677"/>
              <a:ext cx="301857" cy="405670"/>
            </a:xfrm>
            <a:custGeom>
              <a:avLst/>
              <a:gdLst/>
              <a:ahLst/>
              <a:cxnLst/>
              <a:rect l="l" t="t" r="r" b="b"/>
              <a:pathLst>
                <a:path w="143" h="192" extrusionOk="0">
                  <a:moveTo>
                    <a:pt x="143" y="192"/>
                  </a:moveTo>
                  <a:cubicBezTo>
                    <a:pt x="50" y="159"/>
                    <a:pt x="50" y="159"/>
                    <a:pt x="50" y="159"/>
                  </a:cubicBezTo>
                  <a:cubicBezTo>
                    <a:pt x="20" y="149"/>
                    <a:pt x="0" y="120"/>
                    <a:pt x="0" y="8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52" y="0"/>
                    <a:pt x="71" y="13"/>
                    <a:pt x="80" y="34"/>
                  </a:cubicBezTo>
                  <a:lnTo>
                    <a:pt x="143" y="19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6" name="Google Shape;616;p18"/>
            <p:cNvSpPr/>
            <p:nvPr/>
          </p:nvSpPr>
          <p:spPr>
            <a:xfrm>
              <a:off x="2362103" y="3100677"/>
              <a:ext cx="301857" cy="405670"/>
            </a:xfrm>
            <a:custGeom>
              <a:avLst/>
              <a:gdLst/>
              <a:ahLst/>
              <a:cxnLst/>
              <a:rect l="l" t="t" r="r" b="b"/>
              <a:pathLst>
                <a:path w="143" h="192" extrusionOk="0">
                  <a:moveTo>
                    <a:pt x="143" y="0"/>
                  </a:moveTo>
                  <a:cubicBezTo>
                    <a:pt x="143" y="88"/>
                    <a:pt x="143" y="88"/>
                    <a:pt x="143" y="88"/>
                  </a:cubicBezTo>
                  <a:cubicBezTo>
                    <a:pt x="143" y="120"/>
                    <a:pt x="123" y="149"/>
                    <a:pt x="92" y="159"/>
                  </a:cubicBezTo>
                  <a:cubicBezTo>
                    <a:pt x="0" y="192"/>
                    <a:pt x="0" y="192"/>
                    <a:pt x="0" y="192"/>
                  </a:cubicBezTo>
                  <a:cubicBezTo>
                    <a:pt x="63" y="34"/>
                    <a:pt x="63" y="34"/>
                    <a:pt x="63" y="34"/>
                  </a:cubicBezTo>
                  <a:cubicBezTo>
                    <a:pt x="71" y="13"/>
                    <a:pt x="91" y="0"/>
                    <a:pt x="113" y="0"/>
                  </a:cubicBezTo>
                  <a:lnTo>
                    <a:pt x="1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7" name="Google Shape;617;p18"/>
            <p:cNvSpPr/>
            <p:nvPr/>
          </p:nvSpPr>
          <p:spPr>
            <a:xfrm>
              <a:off x="930673" y="3289170"/>
              <a:ext cx="613275" cy="962954"/>
            </a:xfrm>
            <a:custGeom>
              <a:avLst/>
              <a:gdLst/>
              <a:ahLst/>
              <a:cxnLst/>
              <a:rect l="l" t="t" r="r" b="b"/>
              <a:pathLst>
                <a:path w="290" h="455" extrusionOk="0">
                  <a:moveTo>
                    <a:pt x="169" y="0"/>
                  </a:moveTo>
                  <a:cubicBezTo>
                    <a:pt x="290" y="165"/>
                    <a:pt x="290" y="165"/>
                    <a:pt x="290" y="165"/>
                  </a:cubicBezTo>
                  <a:cubicBezTo>
                    <a:pt x="290" y="165"/>
                    <a:pt x="166" y="211"/>
                    <a:pt x="173" y="393"/>
                  </a:cubicBezTo>
                  <a:cubicBezTo>
                    <a:pt x="174" y="427"/>
                    <a:pt x="147" y="455"/>
                    <a:pt x="113" y="455"/>
                  </a:cubicBezTo>
                  <a:cubicBezTo>
                    <a:pt x="88" y="455"/>
                    <a:pt x="66" y="441"/>
                    <a:pt x="57" y="418"/>
                  </a:cubicBezTo>
                  <a:cubicBezTo>
                    <a:pt x="29" y="351"/>
                    <a:pt x="0" y="198"/>
                    <a:pt x="1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8" name="Google Shape;618;p18"/>
            <p:cNvSpPr/>
            <p:nvPr/>
          </p:nvSpPr>
          <p:spPr>
            <a:xfrm>
              <a:off x="1149212" y="3289170"/>
              <a:ext cx="394736" cy="945197"/>
            </a:xfrm>
            <a:custGeom>
              <a:avLst/>
              <a:gdLst/>
              <a:ahLst/>
              <a:cxnLst/>
              <a:rect l="l" t="t" r="r" b="b"/>
              <a:pathLst>
                <a:path w="187" h="447" extrusionOk="0">
                  <a:moveTo>
                    <a:pt x="55" y="223"/>
                  </a:moveTo>
                  <a:cubicBezTo>
                    <a:pt x="35" y="274"/>
                    <a:pt x="0" y="387"/>
                    <a:pt x="41" y="447"/>
                  </a:cubicBezTo>
                  <a:cubicBezTo>
                    <a:pt x="59" y="436"/>
                    <a:pt x="71" y="415"/>
                    <a:pt x="70" y="393"/>
                  </a:cubicBezTo>
                  <a:cubicBezTo>
                    <a:pt x="63" y="211"/>
                    <a:pt x="187" y="165"/>
                    <a:pt x="187" y="165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66" y="0"/>
                    <a:pt x="10" y="123"/>
                    <a:pt x="49" y="180"/>
                  </a:cubicBezTo>
                  <a:cubicBezTo>
                    <a:pt x="58" y="193"/>
                    <a:pt x="60" y="209"/>
                    <a:pt x="55" y="22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9" name="Google Shape;619;p18"/>
            <p:cNvSpPr/>
            <p:nvPr/>
          </p:nvSpPr>
          <p:spPr>
            <a:xfrm>
              <a:off x="1328141" y="3274145"/>
              <a:ext cx="307321" cy="277276"/>
            </a:xfrm>
            <a:custGeom>
              <a:avLst/>
              <a:gdLst/>
              <a:ahLst/>
              <a:cxnLst/>
              <a:rect l="l" t="t" r="r" b="b"/>
              <a:pathLst>
                <a:path w="225" h="203" extrusionOk="0">
                  <a:moveTo>
                    <a:pt x="58" y="203"/>
                  </a:moveTo>
                  <a:lnTo>
                    <a:pt x="0" y="127"/>
                  </a:lnTo>
                  <a:lnTo>
                    <a:pt x="168" y="0"/>
                  </a:lnTo>
                  <a:lnTo>
                    <a:pt x="225" y="76"/>
                  </a:lnTo>
                  <a:lnTo>
                    <a:pt x="58" y="20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0" name="Google Shape;620;p18"/>
            <p:cNvSpPr/>
            <p:nvPr/>
          </p:nvSpPr>
          <p:spPr>
            <a:xfrm>
              <a:off x="1201115" y="3289170"/>
              <a:ext cx="342833" cy="416597"/>
            </a:xfrm>
            <a:custGeom>
              <a:avLst/>
              <a:gdLst/>
              <a:ahLst/>
              <a:cxnLst/>
              <a:rect l="l" t="t" r="r" b="b"/>
              <a:pathLst>
                <a:path w="162" h="197" extrusionOk="0">
                  <a:moveTo>
                    <a:pt x="41" y="0"/>
                  </a:moveTo>
                  <a:cubicBezTo>
                    <a:pt x="0" y="197"/>
                    <a:pt x="162" y="165"/>
                    <a:pt x="162" y="165"/>
                  </a:cubicBezTo>
                  <a:cubicBezTo>
                    <a:pt x="162" y="165"/>
                    <a:pt x="152" y="65"/>
                    <a:pt x="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1" name="Google Shape;621;p18"/>
            <p:cNvSpPr/>
            <p:nvPr/>
          </p:nvSpPr>
          <p:spPr>
            <a:xfrm>
              <a:off x="2616155" y="3289170"/>
              <a:ext cx="610544" cy="962954"/>
            </a:xfrm>
            <a:custGeom>
              <a:avLst/>
              <a:gdLst/>
              <a:ahLst/>
              <a:cxnLst/>
              <a:rect l="l" t="t" r="r" b="b"/>
              <a:pathLst>
                <a:path w="289" h="455" extrusionOk="0">
                  <a:moveTo>
                    <a:pt x="121" y="0"/>
                  </a:moveTo>
                  <a:cubicBezTo>
                    <a:pt x="0" y="165"/>
                    <a:pt x="0" y="165"/>
                    <a:pt x="0" y="165"/>
                  </a:cubicBezTo>
                  <a:cubicBezTo>
                    <a:pt x="0" y="165"/>
                    <a:pt x="123" y="211"/>
                    <a:pt x="116" y="393"/>
                  </a:cubicBezTo>
                  <a:cubicBezTo>
                    <a:pt x="115" y="427"/>
                    <a:pt x="142" y="455"/>
                    <a:pt x="177" y="455"/>
                  </a:cubicBezTo>
                  <a:cubicBezTo>
                    <a:pt x="201" y="455"/>
                    <a:pt x="223" y="441"/>
                    <a:pt x="233" y="418"/>
                  </a:cubicBezTo>
                  <a:cubicBezTo>
                    <a:pt x="260" y="351"/>
                    <a:pt x="289" y="198"/>
                    <a:pt x="1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2" name="Google Shape;622;p18"/>
            <p:cNvSpPr/>
            <p:nvPr/>
          </p:nvSpPr>
          <p:spPr>
            <a:xfrm>
              <a:off x="2616155" y="3289170"/>
              <a:ext cx="394736" cy="945197"/>
            </a:xfrm>
            <a:custGeom>
              <a:avLst/>
              <a:gdLst/>
              <a:ahLst/>
              <a:cxnLst/>
              <a:rect l="l" t="t" r="r" b="b"/>
              <a:pathLst>
                <a:path w="187" h="447" extrusionOk="0">
                  <a:moveTo>
                    <a:pt x="132" y="223"/>
                  </a:moveTo>
                  <a:cubicBezTo>
                    <a:pt x="152" y="274"/>
                    <a:pt x="187" y="387"/>
                    <a:pt x="145" y="447"/>
                  </a:cubicBezTo>
                  <a:cubicBezTo>
                    <a:pt x="127" y="436"/>
                    <a:pt x="116" y="415"/>
                    <a:pt x="116" y="393"/>
                  </a:cubicBezTo>
                  <a:cubicBezTo>
                    <a:pt x="123" y="211"/>
                    <a:pt x="0" y="165"/>
                    <a:pt x="0" y="165"/>
                  </a:cubicBezTo>
                  <a:cubicBezTo>
                    <a:pt x="121" y="0"/>
                    <a:pt x="121" y="0"/>
                    <a:pt x="121" y="0"/>
                  </a:cubicBezTo>
                  <a:cubicBezTo>
                    <a:pt x="121" y="0"/>
                    <a:pt x="177" y="123"/>
                    <a:pt x="137" y="180"/>
                  </a:cubicBezTo>
                  <a:cubicBezTo>
                    <a:pt x="129" y="193"/>
                    <a:pt x="126" y="209"/>
                    <a:pt x="132" y="22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3" name="Google Shape;623;p18"/>
            <p:cNvSpPr/>
            <p:nvPr/>
          </p:nvSpPr>
          <p:spPr>
            <a:xfrm>
              <a:off x="2521910" y="3274145"/>
              <a:ext cx="310052" cy="277276"/>
            </a:xfrm>
            <a:custGeom>
              <a:avLst/>
              <a:gdLst/>
              <a:ahLst/>
              <a:cxnLst/>
              <a:rect l="l" t="t" r="r" b="b"/>
              <a:pathLst>
                <a:path w="227" h="203" extrusionOk="0">
                  <a:moveTo>
                    <a:pt x="169" y="203"/>
                  </a:moveTo>
                  <a:lnTo>
                    <a:pt x="227" y="127"/>
                  </a:lnTo>
                  <a:lnTo>
                    <a:pt x="59" y="0"/>
                  </a:lnTo>
                  <a:lnTo>
                    <a:pt x="0" y="76"/>
                  </a:lnTo>
                  <a:lnTo>
                    <a:pt x="169" y="20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4" name="Google Shape;624;p18"/>
            <p:cNvSpPr/>
            <p:nvPr/>
          </p:nvSpPr>
          <p:spPr>
            <a:xfrm>
              <a:off x="2616155" y="3289170"/>
              <a:ext cx="342833" cy="416597"/>
            </a:xfrm>
            <a:custGeom>
              <a:avLst/>
              <a:gdLst/>
              <a:ahLst/>
              <a:cxnLst/>
              <a:rect l="l" t="t" r="r" b="b"/>
              <a:pathLst>
                <a:path w="162" h="197" extrusionOk="0">
                  <a:moveTo>
                    <a:pt x="121" y="0"/>
                  </a:moveTo>
                  <a:cubicBezTo>
                    <a:pt x="162" y="197"/>
                    <a:pt x="0" y="165"/>
                    <a:pt x="0" y="165"/>
                  </a:cubicBezTo>
                  <a:cubicBezTo>
                    <a:pt x="0" y="165"/>
                    <a:pt x="10" y="65"/>
                    <a:pt x="1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5" name="Google Shape;625;p18"/>
            <p:cNvSpPr/>
            <p:nvPr/>
          </p:nvSpPr>
          <p:spPr>
            <a:xfrm>
              <a:off x="1912733" y="2962722"/>
              <a:ext cx="319613" cy="505379"/>
            </a:xfrm>
            <a:custGeom>
              <a:avLst/>
              <a:gdLst/>
              <a:ahLst/>
              <a:cxnLst/>
              <a:rect l="l" t="t" r="r" b="b"/>
              <a:pathLst>
                <a:path w="151" h="239" extrusionOk="0">
                  <a:moveTo>
                    <a:pt x="75" y="0"/>
                  </a:moveTo>
                  <a:cubicBezTo>
                    <a:pt x="34" y="0"/>
                    <a:pt x="0" y="34"/>
                    <a:pt x="0" y="76"/>
                  </a:cubicBezTo>
                  <a:cubicBezTo>
                    <a:pt x="0" y="163"/>
                    <a:pt x="0" y="163"/>
                    <a:pt x="0" y="163"/>
                  </a:cubicBezTo>
                  <a:cubicBezTo>
                    <a:pt x="0" y="205"/>
                    <a:pt x="34" y="239"/>
                    <a:pt x="75" y="239"/>
                  </a:cubicBezTo>
                  <a:cubicBezTo>
                    <a:pt x="117" y="239"/>
                    <a:pt x="151" y="205"/>
                    <a:pt x="151" y="163"/>
                  </a:cubicBezTo>
                  <a:cubicBezTo>
                    <a:pt x="151" y="76"/>
                    <a:pt x="151" y="76"/>
                    <a:pt x="151" y="76"/>
                  </a:cubicBezTo>
                  <a:cubicBezTo>
                    <a:pt x="151" y="34"/>
                    <a:pt x="117" y="0"/>
                    <a:pt x="75" y="0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6" name="Google Shape;626;p18"/>
            <p:cNvSpPr/>
            <p:nvPr/>
          </p:nvSpPr>
          <p:spPr>
            <a:xfrm>
              <a:off x="1938684" y="2987308"/>
              <a:ext cx="267710" cy="453476"/>
            </a:xfrm>
            <a:custGeom>
              <a:avLst/>
              <a:gdLst/>
              <a:ahLst/>
              <a:cxnLst/>
              <a:rect l="l" t="t" r="r" b="b"/>
              <a:pathLst>
                <a:path w="127" h="214" extrusionOk="0">
                  <a:moveTo>
                    <a:pt x="63" y="214"/>
                  </a:moveTo>
                  <a:cubicBezTo>
                    <a:pt x="29" y="214"/>
                    <a:pt x="0" y="186"/>
                    <a:pt x="0" y="151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0" y="29"/>
                    <a:pt x="29" y="0"/>
                    <a:pt x="63" y="0"/>
                  </a:cubicBezTo>
                  <a:cubicBezTo>
                    <a:pt x="98" y="0"/>
                    <a:pt x="127" y="29"/>
                    <a:pt x="127" y="64"/>
                  </a:cubicBezTo>
                  <a:cubicBezTo>
                    <a:pt x="127" y="151"/>
                    <a:pt x="127" y="151"/>
                    <a:pt x="127" y="151"/>
                  </a:cubicBezTo>
                  <a:cubicBezTo>
                    <a:pt x="127" y="186"/>
                    <a:pt x="98" y="214"/>
                    <a:pt x="63" y="214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7" name="Google Shape;627;p18"/>
            <p:cNvSpPr/>
            <p:nvPr/>
          </p:nvSpPr>
          <p:spPr>
            <a:xfrm>
              <a:off x="1736536" y="2066698"/>
              <a:ext cx="687032" cy="256787"/>
            </a:xfrm>
            <a:custGeom>
              <a:avLst/>
              <a:gdLst/>
              <a:ahLst/>
              <a:cxnLst/>
              <a:rect l="l" t="t" r="r" b="b"/>
              <a:pathLst>
                <a:path w="324" h="121" extrusionOk="0">
                  <a:moveTo>
                    <a:pt x="324" y="34"/>
                  </a:moveTo>
                  <a:cubicBezTo>
                    <a:pt x="324" y="121"/>
                    <a:pt x="324" y="121"/>
                    <a:pt x="324" y="121"/>
                  </a:cubicBezTo>
                  <a:cubicBezTo>
                    <a:pt x="284" y="93"/>
                    <a:pt x="226" y="75"/>
                    <a:pt x="161" y="75"/>
                  </a:cubicBezTo>
                  <a:cubicBezTo>
                    <a:pt x="97" y="75"/>
                    <a:pt x="39" y="93"/>
                    <a:pt x="0" y="120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45" y="12"/>
                    <a:pt x="101" y="0"/>
                    <a:pt x="161" y="0"/>
                  </a:cubicBezTo>
                  <a:cubicBezTo>
                    <a:pt x="222" y="0"/>
                    <a:pt x="278" y="13"/>
                    <a:pt x="324" y="3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" name="Google Shape;1071;p45"/>
          <p:cNvSpPr txBox="1">
            <a:spLocks noGrp="1"/>
          </p:cNvSpPr>
          <p:nvPr>
            <p:ph type="title"/>
          </p:nvPr>
        </p:nvSpPr>
        <p:spPr>
          <a:xfrm>
            <a:off x="671874" y="211268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SzPts val="2800"/>
              <a:buNone/>
            </a:pPr>
            <a:r>
              <a:rPr lang="en-US" sz="1400" b="1">
                <a:solidFill>
                  <a:srgbClr val="0C343D"/>
                </a:solidFill>
              </a:rPr>
              <a:t> </a:t>
            </a:r>
            <a:r>
              <a:rPr lang="en-US" b="1">
                <a:solidFill>
                  <a:srgbClr val="0C343D"/>
                </a:solidFill>
              </a:rPr>
              <a:t>Feature Detection</a:t>
            </a:r>
            <a:endParaRPr/>
          </a:p>
        </p:txBody>
      </p:sp>
      <p:sp>
        <p:nvSpPr>
          <p:cNvPr id="1072" name="Google Shape;1072;p45"/>
          <p:cNvSpPr/>
          <p:nvPr/>
        </p:nvSpPr>
        <p:spPr>
          <a:xfrm>
            <a:off x="0" y="1393173"/>
            <a:ext cx="4853883" cy="3207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●"/>
            </a:pPr>
            <a:r>
              <a:rPr lang="en-U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Identify keypoint features such as mountain peaks, building corners, doorways, etc.</a:t>
            </a:r>
            <a:br>
              <a:rPr lang="en-U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●"/>
            </a:pPr>
            <a:r>
              <a:rPr lang="en-U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Detect edges like the profile of mountains against the sky.</a:t>
            </a:r>
            <a:br>
              <a:rPr lang="en-U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●"/>
            </a:pPr>
            <a:r>
              <a:rPr lang="en-U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Extract relevant characteristics from the input image for further processing.</a:t>
            </a:r>
            <a:br>
              <a:rPr lang="en-U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●"/>
            </a:pPr>
            <a:r>
              <a:rPr lang="en-US"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Common methods:</a:t>
            </a:r>
            <a:r>
              <a:rPr lang="en-U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SIFT, SURF, ORB are popular algorithms used for detecting features.</a:t>
            </a:r>
            <a:endParaRPr/>
          </a:p>
        </p:txBody>
      </p:sp>
      <p:pic>
        <p:nvPicPr>
          <p:cNvPr id="1073" name="Google Shape;1073;p45" title="detect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50657" y="1659144"/>
            <a:ext cx="3821463" cy="2799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46"/>
          <p:cNvSpPr txBox="1">
            <a:spLocks noGrp="1"/>
          </p:cNvSpPr>
          <p:nvPr>
            <p:ph type="title"/>
          </p:nvPr>
        </p:nvSpPr>
        <p:spPr>
          <a:xfrm>
            <a:off x="671874" y="211268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SzPts val="2800"/>
              <a:buNone/>
            </a:pPr>
            <a:r>
              <a:rPr lang="en-US" b="1">
                <a:solidFill>
                  <a:srgbClr val="0C343D"/>
                </a:solidFill>
              </a:rPr>
              <a:t>Feature Matching</a:t>
            </a:r>
            <a:endParaRPr/>
          </a:p>
        </p:txBody>
      </p:sp>
      <p:sp>
        <p:nvSpPr>
          <p:cNvPr id="1079" name="Google Shape;1079;p46"/>
          <p:cNvSpPr/>
          <p:nvPr/>
        </p:nvSpPr>
        <p:spPr>
          <a:xfrm>
            <a:off x="0" y="1393173"/>
            <a:ext cx="4853883" cy="31829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</a:pPr>
            <a:r>
              <a:rPr lang="en-U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Find corresponding points in different images that represent the same location.</a:t>
            </a:r>
            <a:br>
              <a:rPr lang="en-U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</a:pPr>
            <a:r>
              <a:rPr lang="en-U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Compare feature descriptors to find the best matches.</a:t>
            </a:r>
            <a:br>
              <a:rPr lang="en-U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</a:pPr>
            <a:r>
              <a:rPr lang="en-U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Use methods like nearest neighbor search and RANSAC to improve accuracy.</a:t>
            </a:r>
            <a:br>
              <a:rPr lang="en-U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</a:pPr>
            <a:r>
              <a:rPr lang="en-U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Accurate matching is essential for correct 3D reconstruction</a:t>
            </a:r>
            <a:endParaRPr/>
          </a:p>
        </p:txBody>
      </p:sp>
      <p:pic>
        <p:nvPicPr>
          <p:cNvPr id="1080" name="Google Shape;1080;p46" title="match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45770" y="1393173"/>
            <a:ext cx="3540722" cy="30599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" name="Google Shape;1085;p47"/>
          <p:cNvSpPr txBox="1">
            <a:spLocks noGrp="1"/>
          </p:cNvSpPr>
          <p:nvPr>
            <p:ph type="title"/>
          </p:nvPr>
        </p:nvSpPr>
        <p:spPr>
          <a:xfrm>
            <a:off x="609997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b="1">
                <a:solidFill>
                  <a:srgbClr val="0C343D"/>
                </a:solidFill>
              </a:rPr>
              <a:t>Geometric Relations Between Images</a:t>
            </a:r>
            <a:endParaRPr/>
          </a:p>
        </p:txBody>
      </p:sp>
      <p:sp>
        <p:nvSpPr>
          <p:cNvPr id="1086" name="Google Shape;1086;p47"/>
          <p:cNvSpPr/>
          <p:nvPr/>
        </p:nvSpPr>
        <p:spPr>
          <a:xfrm>
            <a:off x="112493" y="1654430"/>
            <a:ext cx="8699008" cy="2062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After detecting and matching features, we need to understand the geometric relationship between the images.</a:t>
            </a:r>
            <a:br>
              <a:rPr lang="en-U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</a:t>
            </a:r>
            <a:r>
              <a:rPr lang="en-US"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Fundamental Matrix</a:t>
            </a:r>
            <a:r>
              <a:rPr lang="en-U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encodes this relationship and tells us how points in one image correspond to lines (called epipolar lines) in the other image.</a:t>
            </a:r>
            <a:br>
              <a:rPr lang="en-U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This helps to restrict where matching points can lie, reducing errors and speeding up the matching process.</a:t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1" name="Google Shape;1091;p48"/>
          <p:cNvSpPr txBox="1">
            <a:spLocks noGrp="1"/>
          </p:cNvSpPr>
          <p:nvPr>
            <p:ph type="title"/>
          </p:nvPr>
        </p:nvSpPr>
        <p:spPr>
          <a:xfrm>
            <a:off x="609997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SzPts val="2800"/>
              <a:buNone/>
            </a:pPr>
            <a:r>
              <a:rPr lang="en-US" b="1"/>
              <a:t>Geometric Relations Between Images</a:t>
            </a:r>
            <a:endParaRPr/>
          </a:p>
        </p:txBody>
      </p:sp>
      <p:sp>
        <p:nvSpPr>
          <p:cNvPr id="1092" name="Google Shape;1092;p48"/>
          <p:cNvSpPr/>
          <p:nvPr/>
        </p:nvSpPr>
        <p:spPr>
          <a:xfrm>
            <a:off x="112493" y="1654430"/>
            <a:ext cx="8699008" cy="2050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●"/>
            </a:pPr>
            <a:r>
              <a:rPr lang="en-U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When capturing a 3D scene with two cameras, each 3D point X projects to points x and x′ in the two images.</a:t>
            </a:r>
            <a:br>
              <a:rPr lang="en-U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●"/>
            </a:pPr>
            <a:r>
              <a:rPr lang="en-U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These projections are related by the cameras’ geometry and relative positions.</a:t>
            </a:r>
            <a:br>
              <a:rPr lang="en-U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●"/>
            </a:pPr>
            <a:r>
              <a:rPr lang="en-U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Understanding this geometric relation is essential for reconstructing the 3D scene from 2D images.</a:t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7" name="Google Shape;1097;p49"/>
          <p:cNvSpPr txBox="1">
            <a:spLocks noGrp="1"/>
          </p:cNvSpPr>
          <p:nvPr>
            <p:ph type="title"/>
          </p:nvPr>
        </p:nvSpPr>
        <p:spPr>
          <a:xfrm>
            <a:off x="609997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SzPts val="2800"/>
              <a:buNone/>
            </a:pPr>
            <a:r>
              <a:rPr lang="en-US" b="1"/>
              <a:t>Epipolar Geometry</a:t>
            </a:r>
            <a:endParaRPr/>
          </a:p>
        </p:txBody>
      </p:sp>
      <p:sp>
        <p:nvSpPr>
          <p:cNvPr id="1098" name="Google Shape;1098;p49"/>
          <p:cNvSpPr/>
          <p:nvPr/>
        </p:nvSpPr>
        <p:spPr>
          <a:xfrm>
            <a:off x="112493" y="1654430"/>
            <a:ext cx="8699008" cy="2899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●"/>
            </a:pPr>
            <a:r>
              <a:rPr lang="en-U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For a point x in image 1, its corresponding point x′ in image 2 must lie on the </a:t>
            </a:r>
            <a:r>
              <a:rPr lang="en-US"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epipolar line</a:t>
            </a:r>
            <a:r>
              <a:rPr lang="en-U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l′.</a:t>
            </a:r>
            <a:br>
              <a:rPr lang="en-U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●"/>
            </a:pPr>
            <a:r>
              <a:rPr lang="en-U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epipolar line l′ is defined by:</a:t>
            </a:r>
            <a:br>
              <a:rPr lang="en-U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l′=Fx</a:t>
            </a: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●"/>
            </a:pPr>
            <a:r>
              <a:rPr lang="en-U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Here, F is the </a:t>
            </a:r>
            <a:r>
              <a:rPr lang="en-US"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Fundamental Matrix</a:t>
            </a:r>
            <a:r>
              <a:rPr lang="en-U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encoding the geometric relation between the two views.</a:t>
            </a:r>
            <a:br>
              <a:rPr lang="en-U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●"/>
            </a:pPr>
            <a:r>
              <a:rPr lang="en-U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This constraint reduces the search for corresponding points to a line instead of the whole image.</a:t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3" name="Google Shape;1103;p50"/>
          <p:cNvSpPr txBox="1">
            <a:spLocks noGrp="1"/>
          </p:cNvSpPr>
          <p:nvPr>
            <p:ph type="title"/>
          </p:nvPr>
        </p:nvSpPr>
        <p:spPr>
          <a:xfrm>
            <a:off x="609997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SzPts val="2800"/>
              <a:buNone/>
            </a:pPr>
            <a:r>
              <a:rPr lang="en-US" sz="1800" b="1"/>
              <a:t> </a:t>
            </a:r>
            <a:r>
              <a:rPr lang="en-US" b="1"/>
              <a:t>Fundamental Matrix (F)</a:t>
            </a:r>
            <a:endParaRPr/>
          </a:p>
        </p:txBody>
      </p:sp>
      <p:sp>
        <p:nvSpPr>
          <p:cNvPr id="1104" name="Google Shape;1104;p50"/>
          <p:cNvSpPr/>
          <p:nvPr/>
        </p:nvSpPr>
        <p:spPr>
          <a:xfrm>
            <a:off x="112493" y="1276295"/>
            <a:ext cx="8699008" cy="37492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</a:pPr>
            <a:r>
              <a:rPr lang="en-U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</a:t>
            </a:r>
            <a:r>
              <a:rPr lang="en-US"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Fundamental Matrix (F)</a:t>
            </a:r>
            <a:r>
              <a:rPr lang="en-U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is a 3×3 matrix that relates corresponding points between two images.</a:t>
            </a:r>
            <a:br>
              <a:rPr lang="en-U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</a:pPr>
            <a:r>
              <a:rPr lang="en-U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For any point x in image 1, the corresponding point x′ in image 2 lies on the epipolar line l′=Fx.</a:t>
            </a:r>
            <a:br>
              <a:rPr lang="en-U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</a:pPr>
            <a:r>
              <a:rPr lang="en-U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epipolar constraint is:</a:t>
            </a:r>
            <a:br>
              <a:rPr lang="en-U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x′</a:t>
            </a:r>
            <a:r>
              <a:rPr lang="en-US" sz="1600">
                <a:solidFill>
                  <a:schemeClr val="dk1"/>
                </a:solidFill>
              </a:rPr>
              <a:t> </a:t>
            </a:r>
            <a:r>
              <a:rPr lang="en-U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Fx=0.</a:t>
            </a:r>
            <a:endParaRPr/>
          </a:p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</a:pPr>
            <a:r>
              <a:rPr lang="en-U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x and x′ are points in homogeneous coordinates: (x, y, 1) and   (x', y', 1).</a:t>
            </a:r>
            <a:br>
              <a:rPr lang="en-U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</a:pPr>
            <a:r>
              <a:rPr lang="en-US"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</a:t>
            </a:r>
            <a:r>
              <a:rPr lang="en-U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encapsulates the geometric relation without needing camera calibration.</a:t>
            </a:r>
            <a:br>
              <a:rPr lang="en-U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</a:pPr>
            <a:r>
              <a:rPr lang="en-U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Estimating </a:t>
            </a:r>
            <a:r>
              <a:rPr lang="en-US"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</a:t>
            </a:r>
            <a:r>
              <a:rPr lang="en-U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is the key step before 3D reconstruction</a:t>
            </a:r>
            <a:r>
              <a:rPr lang="en-US"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9" name="Google Shape;1109;p51"/>
          <p:cNvSpPr txBox="1">
            <a:spLocks noGrp="1"/>
          </p:cNvSpPr>
          <p:nvPr>
            <p:ph type="title"/>
          </p:nvPr>
        </p:nvSpPr>
        <p:spPr>
          <a:xfrm>
            <a:off x="609997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SzPts val="2800"/>
              <a:buNone/>
            </a:pPr>
            <a:r>
              <a:rPr lang="en-US" b="1"/>
              <a:t>Essential Matrix (E)</a:t>
            </a:r>
            <a:endParaRPr/>
          </a:p>
        </p:txBody>
      </p:sp>
      <p:sp>
        <p:nvSpPr>
          <p:cNvPr id="1110" name="Google Shape;1110;p51"/>
          <p:cNvSpPr/>
          <p:nvPr/>
        </p:nvSpPr>
        <p:spPr>
          <a:xfrm>
            <a:off x="112493" y="1276295"/>
            <a:ext cx="8699008" cy="3466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</a:pPr>
            <a:r>
              <a:rPr lang="en-U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Essential Matrix (E) relates corresponding points between two </a:t>
            </a:r>
            <a:r>
              <a:rPr lang="en-US"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calibrated</a:t>
            </a:r>
            <a:r>
              <a:rPr lang="en-U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images.</a:t>
            </a:r>
            <a:br>
              <a:rPr lang="en-U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</a:pPr>
            <a:r>
              <a:rPr lang="en-U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It works in </a:t>
            </a:r>
            <a:r>
              <a:rPr lang="en-US"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normalized camera coordinates</a:t>
            </a:r>
            <a:r>
              <a:rPr lang="en-U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br>
              <a:rPr lang="en-U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</a:pPr>
            <a:r>
              <a:rPr lang="en-U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Relation to Fundamental Matrix:</a:t>
            </a:r>
            <a:br>
              <a:rPr lang="en-U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E = K' FK</a:t>
            </a:r>
            <a:br>
              <a:rPr lang="en-U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where K and K′ are the intrinsic calibration matrices.</a:t>
            </a:r>
            <a:br>
              <a:rPr lang="en-U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</a:pPr>
            <a:r>
              <a:rPr lang="en-U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epipolar constraint still holds:</a:t>
            </a:r>
            <a:br>
              <a:rPr lang="en-U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x'</a:t>
            </a:r>
            <a:r>
              <a:rPr lang="en-US" sz="1600">
                <a:solidFill>
                  <a:schemeClr val="dk1"/>
                </a:solidFill>
              </a:rPr>
              <a:t> </a:t>
            </a:r>
            <a:r>
              <a:rPr lang="en-U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 = 0</a:t>
            </a:r>
            <a:endParaRPr/>
          </a:p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</a:pPr>
            <a:r>
              <a:rPr lang="en-U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From E, we can recover the </a:t>
            </a:r>
            <a:r>
              <a:rPr lang="en-US"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relative rotation (R)</a:t>
            </a:r>
            <a:r>
              <a:rPr lang="en-U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and </a:t>
            </a:r>
            <a:r>
              <a:rPr lang="en-US"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translation (t)</a:t>
            </a:r>
            <a:r>
              <a:rPr lang="en-U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between the cameras.</a:t>
            </a: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5" name="Google Shape;1115;p52"/>
          <p:cNvSpPr txBox="1">
            <a:spLocks noGrp="1"/>
          </p:cNvSpPr>
          <p:nvPr>
            <p:ph type="title"/>
          </p:nvPr>
        </p:nvSpPr>
        <p:spPr>
          <a:xfrm>
            <a:off x="609997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SzPts val="2800"/>
              <a:buNone/>
            </a:pPr>
            <a:r>
              <a:rPr lang="en-US" b="1"/>
              <a:t>Triangulation — Recovering 3D Points</a:t>
            </a:r>
            <a:endParaRPr/>
          </a:p>
        </p:txBody>
      </p:sp>
      <p:sp>
        <p:nvSpPr>
          <p:cNvPr id="1116" name="Google Shape;1116;p52"/>
          <p:cNvSpPr/>
          <p:nvPr/>
        </p:nvSpPr>
        <p:spPr>
          <a:xfrm>
            <a:off x="112493" y="1276295"/>
            <a:ext cx="8699008" cy="37492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●"/>
            </a:pPr>
            <a:r>
              <a:rPr lang="en-U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Once the Fundamental Matrix F (or the camera matrices) is known, we can </a:t>
            </a:r>
            <a:r>
              <a:rPr lang="en-US"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triangulate</a:t>
            </a:r>
            <a:r>
              <a:rPr lang="en-U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matched points from two images to find their 3D coordinates.</a:t>
            </a:r>
            <a:br>
              <a:rPr lang="en-U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●"/>
            </a:pPr>
            <a:r>
              <a:rPr lang="en-U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Triangulation uses the projections x and x′ of the same 3D point in two images.</a:t>
            </a:r>
            <a:br>
              <a:rPr lang="en-U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●"/>
            </a:pPr>
            <a:r>
              <a:rPr lang="en-U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By finding the intersection of the rays back-projected from each image point, we estimate the 3D location of the point X.</a:t>
            </a:r>
            <a:br>
              <a:rPr lang="en-U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●"/>
            </a:pPr>
            <a:r>
              <a:rPr lang="en-U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Mathematically, triangulation solves for X such that:</a:t>
            </a:r>
            <a:br>
              <a:rPr lang="en-U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x=P X and x′=P′ X .</a:t>
            </a:r>
            <a:br>
              <a:rPr lang="en-U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where P and P′ are the camera projection matrices.</a:t>
            </a:r>
            <a:br>
              <a:rPr lang="en-U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●"/>
            </a:pPr>
            <a:r>
              <a:rPr lang="en-U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Accurate triangulation depends on good feature matching and accurate camera geometry</a:t>
            </a:r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21" name="Google Shape;1121;p53"/>
          <p:cNvGraphicFramePr/>
          <p:nvPr/>
        </p:nvGraphicFramePr>
        <p:xfrm>
          <a:off x="100163" y="330868"/>
          <a:ext cx="3000000" cy="3000000"/>
        </p:xfrm>
        <a:graphic>
          <a:graphicData uri="http://schemas.openxmlformats.org/drawingml/2006/table">
            <a:tbl>
              <a:tblPr>
                <a:solidFill>
                  <a:srgbClr val="FFFFFF"/>
                </a:solidFill>
                <a:tableStyleId>{A24E63BB-8B2E-431A-A05B-F69CEC389C23}</a:tableStyleId>
              </a:tblPr>
              <a:tblGrid>
                <a:gridCol w="1774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88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809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277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7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50"/>
                        <a:buFont typeface="Arial"/>
                        <a:buNone/>
                      </a:pPr>
                      <a:r>
                        <a:rPr lang="en-US" sz="1450" b="1" u="none" strike="noStrike" cap="none">
                          <a:solidFill>
                            <a:srgbClr val="404040"/>
                          </a:solidFill>
                          <a:highlight>
                            <a:srgbClr val="FFFFFF"/>
                          </a:highlight>
                        </a:rPr>
                        <a:t>Challenge</a:t>
                      </a:r>
                      <a:endParaRPr sz="1450" b="1" u="none" strike="noStrike" cap="none">
                        <a:solidFill>
                          <a:srgbClr val="404040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91425" marR="95250" marT="95250" marB="95250">
                    <a:lnB w="9525" cap="flat" cmpd="sng">
                      <a:solidFill>
                        <a:srgbClr val="BBBBB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7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50"/>
                        <a:buFont typeface="Arial"/>
                        <a:buNone/>
                      </a:pPr>
                      <a:r>
                        <a:rPr lang="en-US" sz="1450" b="1" u="none" strike="noStrike" cap="none">
                          <a:solidFill>
                            <a:srgbClr val="404040"/>
                          </a:solidFill>
                          <a:highlight>
                            <a:srgbClr val="FFFFFF"/>
                          </a:highlight>
                        </a:rPr>
                        <a:t>Impact</a:t>
                      </a:r>
                      <a:endParaRPr sz="1450" b="1" u="none" strike="noStrike" cap="none">
                        <a:solidFill>
                          <a:srgbClr val="404040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95250" marR="95250" marT="95250" marB="95250">
                    <a:lnB w="9525" cap="flat" cmpd="sng">
                      <a:solidFill>
                        <a:srgbClr val="BBBBB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7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50"/>
                        <a:buFont typeface="Arial"/>
                        <a:buNone/>
                      </a:pPr>
                      <a:r>
                        <a:rPr lang="en-US" sz="1450" b="1" u="none" strike="noStrike" cap="none">
                          <a:solidFill>
                            <a:srgbClr val="404040"/>
                          </a:solidFill>
                          <a:highlight>
                            <a:srgbClr val="FFFFFF"/>
                          </a:highlight>
                        </a:rPr>
                        <a:t>Example</a:t>
                      </a:r>
                      <a:endParaRPr sz="1450" b="1" u="none" strike="noStrike" cap="none">
                        <a:solidFill>
                          <a:srgbClr val="404040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95250" marR="95250" marT="95250" marB="95250">
                    <a:lnB w="9525" cap="flat" cmpd="sng">
                      <a:solidFill>
                        <a:srgbClr val="BBBBB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525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7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50"/>
                        <a:buFont typeface="Arial"/>
                        <a:buNone/>
                      </a:pPr>
                      <a:r>
                        <a:rPr lang="en-US" sz="1450" b="1" u="none" strike="noStrike" cap="none">
                          <a:solidFill>
                            <a:srgbClr val="404040"/>
                          </a:solidFill>
                          <a:highlight>
                            <a:srgbClr val="FFFFFF"/>
                          </a:highlight>
                        </a:rPr>
                        <a:t>Textureless Surfaces</a:t>
                      </a:r>
                      <a:endParaRPr sz="1450" b="1" u="none" strike="noStrike" cap="none">
                        <a:solidFill>
                          <a:srgbClr val="404040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91425" marR="95250" marT="95250" marB="95250">
                    <a:lnT w="9525" cap="flat" cmpd="sng">
                      <a:solidFill>
                        <a:srgbClr val="BBBBB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5E5E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7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50"/>
                        <a:buFont typeface="Arial"/>
                        <a:buNone/>
                      </a:pPr>
                      <a:r>
                        <a:rPr lang="en-US" sz="1450" u="none" strike="noStrike" cap="none">
                          <a:solidFill>
                            <a:srgbClr val="404040"/>
                          </a:solidFill>
                          <a:highlight>
                            <a:srgbClr val="FFFFFF"/>
                          </a:highlight>
                        </a:rPr>
                        <a:t>Feature detection fails (no keypoints).</a:t>
                      </a:r>
                      <a:endParaRPr sz="1450" u="none" strike="noStrike" cap="none">
                        <a:solidFill>
                          <a:srgbClr val="404040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95250" marR="95250" marT="95250" marB="95250">
                    <a:lnT w="9525" cap="flat" cmpd="sng">
                      <a:solidFill>
                        <a:srgbClr val="BBBBB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5E5E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7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50"/>
                        <a:buFont typeface="Arial"/>
                        <a:buNone/>
                      </a:pPr>
                      <a:r>
                        <a:rPr lang="en-US" sz="1450" u="none" strike="noStrike" cap="none">
                          <a:solidFill>
                            <a:srgbClr val="404040"/>
                          </a:solidFill>
                          <a:highlight>
                            <a:srgbClr val="FFFFFF"/>
                          </a:highlight>
                        </a:rPr>
                        <a:t>Plain white walls, smooth objects.</a:t>
                      </a:r>
                      <a:endParaRPr sz="1450" u="none" strike="noStrike" cap="none">
                        <a:solidFill>
                          <a:srgbClr val="404040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95250" marR="95250" marT="95250" marB="95250">
                    <a:lnT w="9525" cap="flat" cmpd="sng">
                      <a:solidFill>
                        <a:srgbClr val="BBBBB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5E5E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525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7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50"/>
                        <a:buFont typeface="Arial"/>
                        <a:buNone/>
                      </a:pPr>
                      <a:r>
                        <a:rPr lang="en-US" sz="1450" b="1" u="none" strike="noStrike" cap="none">
                          <a:solidFill>
                            <a:srgbClr val="404040"/>
                          </a:solidFill>
                          <a:highlight>
                            <a:srgbClr val="FFFFFF"/>
                          </a:highlight>
                        </a:rPr>
                        <a:t>Lighting Changes</a:t>
                      </a:r>
                      <a:endParaRPr sz="1450" b="1" u="none" strike="noStrike" cap="none">
                        <a:solidFill>
                          <a:srgbClr val="404040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91425" marR="95250" marT="95250" marB="95250">
                    <a:lnT w="9525" cap="flat" cmpd="sng">
                      <a:solidFill>
                        <a:srgbClr val="E5E5E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5E5E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7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50"/>
                        <a:buFont typeface="Arial"/>
                        <a:buNone/>
                      </a:pPr>
                      <a:r>
                        <a:rPr lang="en-US" sz="1450" u="none" strike="noStrike" cap="none">
                          <a:solidFill>
                            <a:srgbClr val="404040"/>
                          </a:solidFill>
                          <a:highlight>
                            <a:srgbClr val="FFFFFF"/>
                          </a:highlight>
                        </a:rPr>
                        <a:t>Alters feature appearance, causing mismatches.</a:t>
                      </a:r>
                      <a:endParaRPr sz="1450" u="none" strike="noStrike" cap="none">
                        <a:solidFill>
                          <a:srgbClr val="404040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95250" marR="95250" marT="95250" marB="95250">
                    <a:lnT w="9525" cap="flat" cmpd="sng">
                      <a:solidFill>
                        <a:srgbClr val="E5E5E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5E5E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7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50"/>
                        <a:buFont typeface="Arial"/>
                        <a:buNone/>
                      </a:pPr>
                      <a:r>
                        <a:rPr lang="en-US" sz="1450" u="none" strike="noStrike" cap="none">
                          <a:solidFill>
                            <a:srgbClr val="404040"/>
                          </a:solidFill>
                          <a:highlight>
                            <a:srgbClr val="FFFFFF"/>
                          </a:highlight>
                        </a:rPr>
                        <a:t>Shadows/glare across images.</a:t>
                      </a:r>
                      <a:endParaRPr sz="1450" u="none" strike="noStrike" cap="none">
                        <a:solidFill>
                          <a:srgbClr val="404040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95250" marR="95250" marT="95250" marB="95250">
                    <a:lnT w="9525" cap="flat" cmpd="sng">
                      <a:solidFill>
                        <a:srgbClr val="E5E5E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5E5E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77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7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50"/>
                        <a:buFont typeface="Arial"/>
                        <a:buNone/>
                      </a:pPr>
                      <a:r>
                        <a:rPr lang="en-US" sz="1450" b="1" u="none" strike="noStrike" cap="none">
                          <a:solidFill>
                            <a:srgbClr val="404040"/>
                          </a:solidFill>
                          <a:highlight>
                            <a:srgbClr val="FFFFFF"/>
                          </a:highlight>
                        </a:rPr>
                        <a:t>Occlusions</a:t>
                      </a:r>
                      <a:endParaRPr sz="1450" b="1" u="none" strike="noStrike" cap="none">
                        <a:solidFill>
                          <a:srgbClr val="404040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91425" marR="95250" marT="95250" marB="95250">
                    <a:lnT w="9525" cap="flat" cmpd="sng">
                      <a:solidFill>
                        <a:srgbClr val="E5E5E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5E5E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7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50"/>
                        <a:buFont typeface="Arial"/>
                        <a:buNone/>
                      </a:pPr>
                      <a:r>
                        <a:rPr lang="en-US" sz="1450" u="none" strike="noStrike" cap="none">
                          <a:solidFill>
                            <a:srgbClr val="404040"/>
                          </a:solidFill>
                          <a:highlight>
                            <a:srgbClr val="FFFFFF"/>
                          </a:highlight>
                        </a:rPr>
                        <a:t>Missing parts in the 3D model.</a:t>
                      </a:r>
                      <a:endParaRPr sz="1450" u="none" strike="noStrike" cap="none">
                        <a:solidFill>
                          <a:srgbClr val="404040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95250" marR="95250" marT="95250" marB="95250">
                    <a:lnT w="9525" cap="flat" cmpd="sng">
                      <a:solidFill>
                        <a:srgbClr val="E5E5E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5E5E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7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50"/>
                        <a:buFont typeface="Arial"/>
                        <a:buNone/>
                      </a:pPr>
                      <a:r>
                        <a:rPr lang="en-US" sz="1450" u="none" strike="noStrike" cap="none">
                          <a:solidFill>
                            <a:srgbClr val="404040"/>
                          </a:solidFill>
                          <a:highlight>
                            <a:srgbClr val="FFFFFF"/>
                          </a:highlight>
                        </a:rPr>
                        <a:t>Objects behind barriers.</a:t>
                      </a:r>
                      <a:endParaRPr sz="1450" u="none" strike="noStrike" cap="none">
                        <a:solidFill>
                          <a:srgbClr val="404040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95250" marR="95250" marT="95250" marB="95250">
                    <a:lnT w="9525" cap="flat" cmpd="sng">
                      <a:solidFill>
                        <a:srgbClr val="E5E5E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5E5E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77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7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50"/>
                        <a:buFont typeface="Arial"/>
                        <a:buNone/>
                      </a:pPr>
                      <a:r>
                        <a:rPr lang="en-US" sz="1450" b="1" u="none" strike="noStrike" cap="none">
                          <a:solidFill>
                            <a:srgbClr val="404040"/>
                          </a:solidFill>
                          <a:highlight>
                            <a:srgbClr val="FFFFFF"/>
                          </a:highlight>
                        </a:rPr>
                        <a:t>Dynamic Scenes</a:t>
                      </a:r>
                      <a:endParaRPr sz="1450" b="1" u="none" strike="noStrike" cap="none">
                        <a:solidFill>
                          <a:srgbClr val="404040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91425" marR="95250" marT="95250" marB="95250">
                    <a:lnT w="9525" cap="flat" cmpd="sng">
                      <a:solidFill>
                        <a:srgbClr val="E5E5E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5E5E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7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50"/>
                        <a:buFont typeface="Arial"/>
                        <a:buNone/>
                      </a:pPr>
                      <a:r>
                        <a:rPr lang="en-US" sz="1450" u="none" strike="noStrike" cap="none">
                          <a:solidFill>
                            <a:srgbClr val="404040"/>
                          </a:solidFill>
                          <a:highlight>
                            <a:srgbClr val="FFFFFF"/>
                          </a:highlight>
                        </a:rPr>
                        <a:t>"Ghost" artifacts from moving objects.</a:t>
                      </a:r>
                      <a:endParaRPr sz="1450" u="none" strike="noStrike" cap="none">
                        <a:solidFill>
                          <a:srgbClr val="404040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95250" marR="95250" marT="95250" marB="95250">
                    <a:lnT w="9525" cap="flat" cmpd="sng">
                      <a:solidFill>
                        <a:srgbClr val="E5E5E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5E5E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7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50"/>
                        <a:buFont typeface="Arial"/>
                        <a:buNone/>
                      </a:pPr>
                      <a:r>
                        <a:rPr lang="en-US" sz="1450" u="none" strike="noStrike" cap="none">
                          <a:solidFill>
                            <a:srgbClr val="404040"/>
                          </a:solidFill>
                          <a:highlight>
                            <a:srgbClr val="FFFFFF"/>
                          </a:highlight>
                        </a:rPr>
                        <a:t>People walking in a scene.</a:t>
                      </a:r>
                      <a:endParaRPr sz="1450" u="none" strike="noStrike" cap="none">
                        <a:solidFill>
                          <a:srgbClr val="404040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95250" marR="95250" marT="95250" marB="95250">
                    <a:lnT w="9525" cap="flat" cmpd="sng">
                      <a:solidFill>
                        <a:srgbClr val="E5E5E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5E5E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525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7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50"/>
                        <a:buFont typeface="Arial"/>
                        <a:buNone/>
                      </a:pPr>
                      <a:r>
                        <a:rPr lang="en-US" sz="1450" b="1" u="none" strike="noStrike" cap="none">
                          <a:solidFill>
                            <a:srgbClr val="404040"/>
                          </a:solidFill>
                          <a:highlight>
                            <a:srgbClr val="FFFFFF"/>
                          </a:highlight>
                        </a:rPr>
                        <a:t>Computational Cost</a:t>
                      </a:r>
                      <a:endParaRPr sz="1450" b="1" u="none" strike="noStrike" cap="none">
                        <a:solidFill>
                          <a:srgbClr val="404040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91425" marR="95250" marT="95250" marB="95250">
                    <a:lnT w="9525" cap="flat" cmpd="sng">
                      <a:solidFill>
                        <a:srgbClr val="E5E5E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5E5E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7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50"/>
                        <a:buFont typeface="Arial"/>
                        <a:buNone/>
                      </a:pPr>
                      <a:r>
                        <a:rPr lang="en-US" sz="1450" u="none" strike="noStrike" cap="none">
                          <a:solidFill>
                            <a:srgbClr val="404040"/>
                          </a:solidFill>
                          <a:highlight>
                            <a:srgbClr val="FFFFFF"/>
                          </a:highlight>
                        </a:rPr>
                        <a:t>Slow processing for high-res/many images.</a:t>
                      </a:r>
                      <a:endParaRPr sz="1450" u="none" strike="noStrike" cap="none">
                        <a:solidFill>
                          <a:srgbClr val="404040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95250" marR="95250" marT="95250" marB="95250">
                    <a:lnT w="9525" cap="flat" cmpd="sng">
                      <a:solidFill>
                        <a:srgbClr val="E5E5E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5E5E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7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50"/>
                        <a:buFont typeface="Arial"/>
                        <a:buNone/>
                      </a:pPr>
                      <a:r>
                        <a:rPr lang="en-US" sz="1450" u="none" strike="noStrike" cap="none">
                          <a:solidFill>
                            <a:srgbClr val="404040"/>
                          </a:solidFill>
                          <a:highlight>
                            <a:srgbClr val="FFFFFF"/>
                          </a:highlight>
                        </a:rPr>
                        <a:t>1000+ photos → hours of computation.</a:t>
                      </a:r>
                      <a:endParaRPr sz="1450" u="none" strike="noStrike" cap="none">
                        <a:solidFill>
                          <a:srgbClr val="404040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95250" marR="95250" marT="95250" marB="95250">
                    <a:lnT w="9525" cap="flat" cmpd="sng">
                      <a:solidFill>
                        <a:srgbClr val="E5E5E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5E5E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Google Shape;1126;p54"/>
          <p:cNvSpPr txBox="1">
            <a:spLocks noGrp="1"/>
          </p:cNvSpPr>
          <p:nvPr>
            <p:ph type="title"/>
          </p:nvPr>
        </p:nvSpPr>
        <p:spPr>
          <a:xfrm>
            <a:off x="341864" y="472526"/>
            <a:ext cx="842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b="1"/>
              <a:t>From Two Images to Full 3D Understanding</a:t>
            </a:r>
            <a:br>
              <a:rPr lang="en-US" b="1"/>
            </a:br>
            <a:endParaRPr/>
          </a:p>
        </p:txBody>
      </p:sp>
      <p:sp>
        <p:nvSpPr>
          <p:cNvPr id="1127" name="Google Shape;1127;p54"/>
          <p:cNvSpPr/>
          <p:nvPr/>
        </p:nvSpPr>
        <p:spPr>
          <a:xfrm>
            <a:off x="341864" y="1204284"/>
            <a:ext cx="8641926" cy="3596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So far, we have seen how to reconstruct 3D information from two images.</a:t>
            </a:r>
            <a:b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But what if we have </a:t>
            </a: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many images</a:t>
            </a: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or </a:t>
            </a: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 moving camera</a:t>
            </a: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b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This leads us to more powerful techniques:</a:t>
            </a:r>
            <a:b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○"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Structure from Motion (SfM)</a:t>
            </a: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— Reconstructing 3D scenes from multiple views.</a:t>
            </a:r>
            <a:b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○"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Simultaneous Localization and Mapping (SLAM)</a:t>
            </a: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— Mapping and tracking at the same time in dynamic environments.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p19"/>
          <p:cNvSpPr txBox="1">
            <a:spLocks noGrp="1"/>
          </p:cNvSpPr>
          <p:nvPr>
            <p:ph type="title"/>
          </p:nvPr>
        </p:nvSpPr>
        <p:spPr>
          <a:xfrm>
            <a:off x="788752" y="218144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/>
              <a:t>What is Stereo Vision?</a:t>
            </a:r>
            <a:endParaRPr/>
          </a:p>
        </p:txBody>
      </p:sp>
      <p:sp>
        <p:nvSpPr>
          <p:cNvPr id="633" name="Google Shape;633;p19"/>
          <p:cNvSpPr txBox="1">
            <a:spLocks noGrp="1"/>
          </p:cNvSpPr>
          <p:nvPr>
            <p:ph type="subTitle" idx="2"/>
          </p:nvPr>
        </p:nvSpPr>
        <p:spPr>
          <a:xfrm>
            <a:off x="473613" y="866471"/>
            <a:ext cx="8073020" cy="193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/>
              <a:t>       Stereo Vision is a way to obtain </a:t>
            </a:r>
            <a:r>
              <a:rPr lang="en-US">
                <a:solidFill>
                  <a:srgbClr val="0C4263"/>
                </a:solidFill>
              </a:rPr>
              <a:t>3D depth information </a:t>
            </a:r>
            <a:r>
              <a:rPr lang="en-US"/>
              <a:t>about a scene using two (or more) </a:t>
            </a:r>
            <a:r>
              <a:rPr lang="en-US">
                <a:solidFill>
                  <a:srgbClr val="0C4263"/>
                </a:solidFill>
              </a:rPr>
              <a:t>2D images.</a:t>
            </a:r>
            <a:endParaRPr>
              <a:solidFill>
                <a:srgbClr val="0C4263"/>
              </a:solidFill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/>
              <a:t/>
            </a:r>
            <a:br>
              <a:rPr lang="en-US"/>
            </a:br>
            <a:r>
              <a:rPr lang="en-US"/>
              <a:t>This concept is used by humans, animals, and now increasingly by computers.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/>
              <a:t/>
            </a:r>
            <a:br>
              <a:rPr lang="en-US"/>
            </a:br>
            <a:r>
              <a:rPr lang="en-US"/>
              <a:t>It has been studied extensively over the last 25 years and is still a subject of active research.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/>
              <a:t/>
            </a:r>
            <a:br>
              <a:rPr lang="en-US"/>
            </a:br>
            <a:r>
              <a:rPr lang="en-US"/>
              <a:t>While challenging, there are now </a:t>
            </a:r>
            <a:r>
              <a:rPr lang="en-US">
                <a:solidFill>
                  <a:srgbClr val="0C4263"/>
                </a:solidFill>
              </a:rPr>
              <a:t>commercial systems </a:t>
            </a:r>
            <a:r>
              <a:rPr lang="en-US"/>
              <a:t>available for </a:t>
            </a:r>
            <a:r>
              <a:rPr lang="en-US" b="1"/>
              <a:t>stereo vision</a:t>
            </a:r>
            <a:r>
              <a:rPr lang="en-US"/>
              <a:t> applications.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/>
              <a:t/>
            </a:r>
            <a:br>
              <a:rPr lang="en-US"/>
            </a:br>
            <a:r>
              <a:rPr lang="en-US"/>
              <a:t>To perform </a:t>
            </a:r>
            <a:r>
              <a:rPr lang="en-US" b="1"/>
              <a:t>stereo camera calibration</a:t>
            </a:r>
            <a:r>
              <a:rPr lang="en-US"/>
              <a:t>, we need </a:t>
            </a:r>
            <a:r>
              <a:rPr lang="en-US" b="1"/>
              <a:t>two cameras </a:t>
            </a:r>
            <a:r>
              <a:rPr lang="en-US"/>
              <a:t>to capture the scene from different </a:t>
            </a:r>
            <a:r>
              <a:rPr lang="en-US" b="1"/>
              <a:t>viewpoints</a:t>
            </a:r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" name="Google Shape;1413;p86"/>
          <p:cNvSpPr txBox="1">
            <a:spLocks noGrp="1"/>
          </p:cNvSpPr>
          <p:nvPr>
            <p:ph type="title"/>
          </p:nvPr>
        </p:nvSpPr>
        <p:spPr>
          <a:xfrm>
            <a:off x="273112" y="761283"/>
            <a:ext cx="842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b="1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3D Reconstruction in Robotics</a:t>
            </a:r>
            <a:endParaRPr/>
          </a:p>
        </p:txBody>
      </p:sp>
      <p:sp>
        <p:nvSpPr>
          <p:cNvPr id="1414" name="Google Shape;1414;p86"/>
          <p:cNvSpPr/>
          <p:nvPr/>
        </p:nvSpPr>
        <p:spPr>
          <a:xfrm>
            <a:off x="520619" y="1643120"/>
            <a:ext cx="7310220" cy="2862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Role</a:t>
            </a: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Creates environmental models for planning and interaction.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Applications</a:t>
            </a: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Warehouse mapping.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Search and rescue operations.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Example</a:t>
            </a: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Reconstructing disaster zones for navigation.</a:t>
            </a:r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2" name="Google Shape;1132;p55"/>
          <p:cNvSpPr txBox="1">
            <a:spLocks noGrp="1"/>
          </p:cNvSpPr>
          <p:nvPr>
            <p:ph type="title"/>
          </p:nvPr>
        </p:nvSpPr>
        <p:spPr>
          <a:xfrm>
            <a:off x="2553049" y="1942778"/>
            <a:ext cx="6216509" cy="5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sz="3600" b="1">
                <a:solidFill>
                  <a:srgbClr val="0C4263"/>
                </a:solidFill>
              </a:rPr>
              <a:t>Structure From Motion </a:t>
            </a:r>
            <a:br>
              <a:rPr lang="en-US" sz="3600" b="1">
                <a:solidFill>
                  <a:srgbClr val="0C4263"/>
                </a:solidFill>
              </a:rPr>
            </a:br>
            <a:r>
              <a:rPr lang="en-US" sz="3600">
                <a:solidFill>
                  <a:srgbClr val="0C4263"/>
                </a:solidFill>
              </a:rPr>
              <a:t/>
            </a:r>
            <a:br>
              <a:rPr lang="en-US" sz="3600">
                <a:solidFill>
                  <a:srgbClr val="0C4263"/>
                </a:solidFill>
              </a:rPr>
            </a:br>
            <a:r>
              <a:rPr lang="en-US" sz="3600">
                <a:solidFill>
                  <a:srgbClr val="0C4263"/>
                </a:solidFill>
              </a:rPr>
              <a:t>(SFM)</a:t>
            </a:r>
            <a:endParaRPr sz="3600">
              <a:solidFill>
                <a:srgbClr val="0C4263"/>
              </a:solidFill>
            </a:endParaRPr>
          </a:p>
        </p:txBody>
      </p:sp>
      <p:grpSp>
        <p:nvGrpSpPr>
          <p:cNvPr id="1133" name="Google Shape;1133;p55"/>
          <p:cNvGrpSpPr/>
          <p:nvPr/>
        </p:nvGrpSpPr>
        <p:grpSpPr>
          <a:xfrm>
            <a:off x="713223" y="2014373"/>
            <a:ext cx="2296026" cy="2185426"/>
            <a:chOff x="930673" y="2066698"/>
            <a:chExt cx="2296026" cy="2185426"/>
          </a:xfrm>
        </p:grpSpPr>
        <p:sp>
          <p:nvSpPr>
            <p:cNvPr id="1134" name="Google Shape;1134;p55"/>
            <p:cNvSpPr/>
            <p:nvPr/>
          </p:nvSpPr>
          <p:spPr>
            <a:xfrm>
              <a:off x="1265312" y="3055603"/>
              <a:ext cx="753960" cy="938367"/>
            </a:xfrm>
            <a:custGeom>
              <a:avLst/>
              <a:gdLst/>
              <a:ahLst/>
              <a:cxnLst/>
              <a:rect l="l" t="t" r="r" b="b"/>
              <a:pathLst>
                <a:path w="356" h="443" extrusionOk="0">
                  <a:moveTo>
                    <a:pt x="278" y="110"/>
                  </a:moveTo>
                  <a:cubicBezTo>
                    <a:pt x="356" y="71"/>
                    <a:pt x="356" y="71"/>
                    <a:pt x="356" y="71"/>
                  </a:cubicBezTo>
                  <a:cubicBezTo>
                    <a:pt x="328" y="16"/>
                    <a:pt x="328" y="16"/>
                    <a:pt x="328" y="16"/>
                  </a:cubicBezTo>
                  <a:cubicBezTo>
                    <a:pt x="251" y="55"/>
                    <a:pt x="251" y="55"/>
                    <a:pt x="251" y="55"/>
                  </a:cubicBezTo>
                  <a:cubicBezTo>
                    <a:pt x="239" y="36"/>
                    <a:pt x="223" y="18"/>
                    <a:pt x="202" y="0"/>
                  </a:cubicBezTo>
                  <a:cubicBezTo>
                    <a:pt x="202" y="0"/>
                    <a:pt x="202" y="0"/>
                    <a:pt x="202" y="0"/>
                  </a:cubicBezTo>
                  <a:cubicBezTo>
                    <a:pt x="0" y="162"/>
                    <a:pt x="0" y="318"/>
                    <a:pt x="14" y="389"/>
                  </a:cubicBezTo>
                  <a:cubicBezTo>
                    <a:pt x="19" y="413"/>
                    <a:pt x="38" y="432"/>
                    <a:pt x="62" y="436"/>
                  </a:cubicBezTo>
                  <a:cubicBezTo>
                    <a:pt x="96" y="443"/>
                    <a:pt x="128" y="420"/>
                    <a:pt x="133" y="386"/>
                  </a:cubicBezTo>
                  <a:cubicBezTo>
                    <a:pt x="160" y="206"/>
                    <a:pt x="290" y="184"/>
                    <a:pt x="290" y="184"/>
                  </a:cubicBezTo>
                  <a:cubicBezTo>
                    <a:pt x="290" y="184"/>
                    <a:pt x="293" y="152"/>
                    <a:pt x="278" y="110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5" name="Google Shape;1135;p55"/>
            <p:cNvSpPr/>
            <p:nvPr/>
          </p:nvSpPr>
          <p:spPr>
            <a:xfrm>
              <a:off x="2135369" y="3055603"/>
              <a:ext cx="752594" cy="938367"/>
            </a:xfrm>
            <a:custGeom>
              <a:avLst/>
              <a:gdLst/>
              <a:ahLst/>
              <a:cxnLst/>
              <a:rect l="l" t="t" r="r" b="b"/>
              <a:pathLst>
                <a:path w="356" h="443" extrusionOk="0">
                  <a:moveTo>
                    <a:pt x="77" y="110"/>
                  </a:moveTo>
                  <a:cubicBezTo>
                    <a:pt x="0" y="71"/>
                    <a:pt x="0" y="71"/>
                    <a:pt x="0" y="71"/>
                  </a:cubicBezTo>
                  <a:cubicBezTo>
                    <a:pt x="27" y="16"/>
                    <a:pt x="27" y="16"/>
                    <a:pt x="27" y="16"/>
                  </a:cubicBezTo>
                  <a:cubicBezTo>
                    <a:pt x="105" y="55"/>
                    <a:pt x="105" y="55"/>
                    <a:pt x="105" y="55"/>
                  </a:cubicBezTo>
                  <a:cubicBezTo>
                    <a:pt x="117" y="36"/>
                    <a:pt x="133" y="18"/>
                    <a:pt x="154" y="0"/>
                  </a:cubicBezTo>
                  <a:cubicBezTo>
                    <a:pt x="356" y="162"/>
                    <a:pt x="356" y="318"/>
                    <a:pt x="342" y="389"/>
                  </a:cubicBezTo>
                  <a:cubicBezTo>
                    <a:pt x="337" y="413"/>
                    <a:pt x="318" y="432"/>
                    <a:pt x="294" y="436"/>
                  </a:cubicBezTo>
                  <a:cubicBezTo>
                    <a:pt x="260" y="443"/>
                    <a:pt x="228" y="420"/>
                    <a:pt x="223" y="386"/>
                  </a:cubicBezTo>
                  <a:cubicBezTo>
                    <a:pt x="195" y="206"/>
                    <a:pt x="65" y="184"/>
                    <a:pt x="65" y="184"/>
                  </a:cubicBezTo>
                  <a:cubicBezTo>
                    <a:pt x="65" y="184"/>
                    <a:pt x="63" y="152"/>
                    <a:pt x="77" y="110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6" name="Google Shape;1136;p55"/>
            <p:cNvSpPr/>
            <p:nvPr/>
          </p:nvSpPr>
          <p:spPr>
            <a:xfrm>
              <a:off x="1492046" y="2696373"/>
              <a:ext cx="1171915" cy="898756"/>
            </a:xfrm>
            <a:custGeom>
              <a:avLst/>
              <a:gdLst/>
              <a:ahLst/>
              <a:cxnLst/>
              <a:rect l="l" t="t" r="r" b="b"/>
              <a:pathLst>
                <a:path w="554" h="425" extrusionOk="0">
                  <a:moveTo>
                    <a:pt x="554" y="0"/>
                  </a:moveTo>
                  <a:cubicBezTo>
                    <a:pt x="554" y="279"/>
                    <a:pt x="554" y="279"/>
                    <a:pt x="554" y="279"/>
                  </a:cubicBezTo>
                  <a:cubicBezTo>
                    <a:pt x="554" y="311"/>
                    <a:pt x="534" y="340"/>
                    <a:pt x="503" y="350"/>
                  </a:cubicBezTo>
                  <a:cubicBezTo>
                    <a:pt x="411" y="383"/>
                    <a:pt x="411" y="383"/>
                    <a:pt x="411" y="383"/>
                  </a:cubicBezTo>
                  <a:cubicBezTo>
                    <a:pt x="316" y="416"/>
                    <a:pt x="316" y="416"/>
                    <a:pt x="316" y="416"/>
                  </a:cubicBezTo>
                  <a:cubicBezTo>
                    <a:pt x="291" y="425"/>
                    <a:pt x="263" y="425"/>
                    <a:pt x="238" y="416"/>
                  </a:cubicBezTo>
                  <a:cubicBezTo>
                    <a:pt x="143" y="383"/>
                    <a:pt x="143" y="383"/>
                    <a:pt x="143" y="383"/>
                  </a:cubicBezTo>
                  <a:cubicBezTo>
                    <a:pt x="50" y="350"/>
                    <a:pt x="50" y="350"/>
                    <a:pt x="50" y="350"/>
                  </a:cubicBezTo>
                  <a:cubicBezTo>
                    <a:pt x="20" y="340"/>
                    <a:pt x="0" y="311"/>
                    <a:pt x="0" y="27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554" y="0"/>
                    <a:pt x="554" y="0"/>
                    <a:pt x="554" y="0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7" name="Google Shape;1137;p55"/>
            <p:cNvSpPr/>
            <p:nvPr/>
          </p:nvSpPr>
          <p:spPr>
            <a:xfrm>
              <a:off x="1492046" y="2696373"/>
              <a:ext cx="1171800" cy="2007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8" name="Google Shape;1138;p55"/>
            <p:cNvSpPr/>
            <p:nvPr/>
          </p:nvSpPr>
          <p:spPr>
            <a:xfrm>
              <a:off x="1492046" y="2066698"/>
              <a:ext cx="1171915" cy="784021"/>
            </a:xfrm>
            <a:custGeom>
              <a:avLst/>
              <a:gdLst/>
              <a:ahLst/>
              <a:cxnLst/>
              <a:rect l="l" t="t" r="r" b="b"/>
              <a:pathLst>
                <a:path w="554" h="370" extrusionOk="0">
                  <a:moveTo>
                    <a:pt x="554" y="175"/>
                  </a:moveTo>
                  <a:cubicBezTo>
                    <a:pt x="554" y="370"/>
                    <a:pt x="554" y="370"/>
                    <a:pt x="554" y="370"/>
                  </a:cubicBezTo>
                  <a:cubicBezTo>
                    <a:pt x="0" y="370"/>
                    <a:pt x="0" y="370"/>
                    <a:pt x="0" y="370"/>
                  </a:cubicBezTo>
                  <a:cubicBezTo>
                    <a:pt x="0" y="175"/>
                    <a:pt x="0" y="175"/>
                    <a:pt x="0" y="175"/>
                  </a:cubicBezTo>
                  <a:cubicBezTo>
                    <a:pt x="0" y="118"/>
                    <a:pt x="43" y="68"/>
                    <a:pt x="109" y="36"/>
                  </a:cubicBezTo>
                  <a:cubicBezTo>
                    <a:pt x="111" y="35"/>
                    <a:pt x="114" y="34"/>
                    <a:pt x="116" y="33"/>
                  </a:cubicBezTo>
                  <a:cubicBezTo>
                    <a:pt x="161" y="12"/>
                    <a:pt x="217" y="0"/>
                    <a:pt x="277" y="0"/>
                  </a:cubicBezTo>
                  <a:cubicBezTo>
                    <a:pt x="338" y="0"/>
                    <a:pt x="394" y="13"/>
                    <a:pt x="440" y="34"/>
                  </a:cubicBezTo>
                  <a:cubicBezTo>
                    <a:pt x="442" y="35"/>
                    <a:pt x="444" y="36"/>
                    <a:pt x="447" y="37"/>
                  </a:cubicBezTo>
                  <a:cubicBezTo>
                    <a:pt x="512" y="69"/>
                    <a:pt x="554" y="119"/>
                    <a:pt x="554" y="17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9" name="Google Shape;1139;p55"/>
            <p:cNvSpPr/>
            <p:nvPr/>
          </p:nvSpPr>
          <p:spPr>
            <a:xfrm>
              <a:off x="1628633" y="2225142"/>
              <a:ext cx="897376" cy="487623"/>
            </a:xfrm>
            <a:custGeom>
              <a:avLst/>
              <a:gdLst/>
              <a:ahLst/>
              <a:cxnLst/>
              <a:rect l="l" t="t" r="r" b="b"/>
              <a:pathLst>
                <a:path w="424" h="230" extrusionOk="0">
                  <a:moveTo>
                    <a:pt x="424" y="125"/>
                  </a:moveTo>
                  <a:cubicBezTo>
                    <a:pt x="424" y="168"/>
                    <a:pt x="424" y="168"/>
                    <a:pt x="424" y="168"/>
                  </a:cubicBezTo>
                  <a:cubicBezTo>
                    <a:pt x="424" y="202"/>
                    <a:pt x="396" y="230"/>
                    <a:pt x="362" y="230"/>
                  </a:cubicBezTo>
                  <a:cubicBezTo>
                    <a:pt x="62" y="230"/>
                    <a:pt x="62" y="230"/>
                    <a:pt x="62" y="230"/>
                  </a:cubicBezTo>
                  <a:cubicBezTo>
                    <a:pt x="27" y="230"/>
                    <a:pt x="0" y="202"/>
                    <a:pt x="0" y="168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0" y="57"/>
                    <a:pt x="97" y="0"/>
                    <a:pt x="212" y="0"/>
                  </a:cubicBezTo>
                  <a:cubicBezTo>
                    <a:pt x="327" y="0"/>
                    <a:pt x="424" y="57"/>
                    <a:pt x="424" y="1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0" name="Google Shape;1140;p55"/>
            <p:cNvSpPr/>
            <p:nvPr/>
          </p:nvSpPr>
          <p:spPr>
            <a:xfrm>
              <a:off x="1736536" y="2435489"/>
              <a:ext cx="136500" cy="1353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1" name="Google Shape;1141;p55"/>
            <p:cNvSpPr/>
            <p:nvPr/>
          </p:nvSpPr>
          <p:spPr>
            <a:xfrm>
              <a:off x="2282883" y="2435489"/>
              <a:ext cx="135300" cy="1353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2" name="Google Shape;1142;p55"/>
            <p:cNvSpPr/>
            <p:nvPr/>
          </p:nvSpPr>
          <p:spPr>
            <a:xfrm>
              <a:off x="1863562" y="2774230"/>
              <a:ext cx="427517" cy="92881"/>
            </a:xfrm>
            <a:custGeom>
              <a:avLst/>
              <a:gdLst/>
              <a:ahLst/>
              <a:cxnLst/>
              <a:rect l="l" t="t" r="r" b="b"/>
              <a:pathLst>
                <a:path w="202" h="44" extrusionOk="0">
                  <a:moveTo>
                    <a:pt x="19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5" y="0"/>
                    <a:pt x="0" y="5"/>
                    <a:pt x="0" y="11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202" y="44"/>
                    <a:pt x="202" y="44"/>
                    <a:pt x="202" y="44"/>
                  </a:cubicBezTo>
                  <a:cubicBezTo>
                    <a:pt x="202" y="11"/>
                    <a:pt x="202" y="11"/>
                    <a:pt x="202" y="11"/>
                  </a:cubicBezTo>
                  <a:cubicBezTo>
                    <a:pt x="202" y="5"/>
                    <a:pt x="197" y="0"/>
                    <a:pt x="1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3" name="Google Shape;1143;p55"/>
            <p:cNvSpPr/>
            <p:nvPr/>
          </p:nvSpPr>
          <p:spPr>
            <a:xfrm>
              <a:off x="1492046" y="3100677"/>
              <a:ext cx="301857" cy="405670"/>
            </a:xfrm>
            <a:custGeom>
              <a:avLst/>
              <a:gdLst/>
              <a:ahLst/>
              <a:cxnLst/>
              <a:rect l="l" t="t" r="r" b="b"/>
              <a:pathLst>
                <a:path w="143" h="192" extrusionOk="0">
                  <a:moveTo>
                    <a:pt x="143" y="192"/>
                  </a:moveTo>
                  <a:cubicBezTo>
                    <a:pt x="50" y="159"/>
                    <a:pt x="50" y="159"/>
                    <a:pt x="50" y="159"/>
                  </a:cubicBezTo>
                  <a:cubicBezTo>
                    <a:pt x="20" y="149"/>
                    <a:pt x="0" y="120"/>
                    <a:pt x="0" y="8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52" y="0"/>
                    <a:pt x="71" y="13"/>
                    <a:pt x="80" y="34"/>
                  </a:cubicBezTo>
                  <a:lnTo>
                    <a:pt x="143" y="19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4" name="Google Shape;1144;p55"/>
            <p:cNvSpPr/>
            <p:nvPr/>
          </p:nvSpPr>
          <p:spPr>
            <a:xfrm>
              <a:off x="2362103" y="3100677"/>
              <a:ext cx="301857" cy="405670"/>
            </a:xfrm>
            <a:custGeom>
              <a:avLst/>
              <a:gdLst/>
              <a:ahLst/>
              <a:cxnLst/>
              <a:rect l="l" t="t" r="r" b="b"/>
              <a:pathLst>
                <a:path w="143" h="192" extrusionOk="0">
                  <a:moveTo>
                    <a:pt x="143" y="0"/>
                  </a:moveTo>
                  <a:cubicBezTo>
                    <a:pt x="143" y="88"/>
                    <a:pt x="143" y="88"/>
                    <a:pt x="143" y="88"/>
                  </a:cubicBezTo>
                  <a:cubicBezTo>
                    <a:pt x="143" y="120"/>
                    <a:pt x="123" y="149"/>
                    <a:pt x="92" y="159"/>
                  </a:cubicBezTo>
                  <a:cubicBezTo>
                    <a:pt x="0" y="192"/>
                    <a:pt x="0" y="192"/>
                    <a:pt x="0" y="192"/>
                  </a:cubicBezTo>
                  <a:cubicBezTo>
                    <a:pt x="63" y="34"/>
                    <a:pt x="63" y="34"/>
                    <a:pt x="63" y="34"/>
                  </a:cubicBezTo>
                  <a:cubicBezTo>
                    <a:pt x="71" y="13"/>
                    <a:pt x="91" y="0"/>
                    <a:pt x="113" y="0"/>
                  </a:cubicBezTo>
                  <a:lnTo>
                    <a:pt x="1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5" name="Google Shape;1145;p55"/>
            <p:cNvSpPr/>
            <p:nvPr/>
          </p:nvSpPr>
          <p:spPr>
            <a:xfrm>
              <a:off x="930673" y="3289170"/>
              <a:ext cx="613275" cy="962954"/>
            </a:xfrm>
            <a:custGeom>
              <a:avLst/>
              <a:gdLst/>
              <a:ahLst/>
              <a:cxnLst/>
              <a:rect l="l" t="t" r="r" b="b"/>
              <a:pathLst>
                <a:path w="290" h="455" extrusionOk="0">
                  <a:moveTo>
                    <a:pt x="169" y="0"/>
                  </a:moveTo>
                  <a:cubicBezTo>
                    <a:pt x="290" y="165"/>
                    <a:pt x="290" y="165"/>
                    <a:pt x="290" y="165"/>
                  </a:cubicBezTo>
                  <a:cubicBezTo>
                    <a:pt x="290" y="165"/>
                    <a:pt x="166" y="211"/>
                    <a:pt x="173" y="393"/>
                  </a:cubicBezTo>
                  <a:cubicBezTo>
                    <a:pt x="174" y="427"/>
                    <a:pt x="147" y="455"/>
                    <a:pt x="113" y="455"/>
                  </a:cubicBezTo>
                  <a:cubicBezTo>
                    <a:pt x="88" y="455"/>
                    <a:pt x="66" y="441"/>
                    <a:pt x="57" y="418"/>
                  </a:cubicBezTo>
                  <a:cubicBezTo>
                    <a:pt x="29" y="351"/>
                    <a:pt x="0" y="198"/>
                    <a:pt x="1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6" name="Google Shape;1146;p55"/>
            <p:cNvSpPr/>
            <p:nvPr/>
          </p:nvSpPr>
          <p:spPr>
            <a:xfrm>
              <a:off x="1149212" y="3289170"/>
              <a:ext cx="394736" cy="945197"/>
            </a:xfrm>
            <a:custGeom>
              <a:avLst/>
              <a:gdLst/>
              <a:ahLst/>
              <a:cxnLst/>
              <a:rect l="l" t="t" r="r" b="b"/>
              <a:pathLst>
                <a:path w="187" h="447" extrusionOk="0">
                  <a:moveTo>
                    <a:pt x="55" y="223"/>
                  </a:moveTo>
                  <a:cubicBezTo>
                    <a:pt x="35" y="274"/>
                    <a:pt x="0" y="387"/>
                    <a:pt x="41" y="447"/>
                  </a:cubicBezTo>
                  <a:cubicBezTo>
                    <a:pt x="59" y="436"/>
                    <a:pt x="71" y="415"/>
                    <a:pt x="70" y="393"/>
                  </a:cubicBezTo>
                  <a:cubicBezTo>
                    <a:pt x="63" y="211"/>
                    <a:pt x="187" y="165"/>
                    <a:pt x="187" y="165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66" y="0"/>
                    <a:pt x="10" y="123"/>
                    <a:pt x="49" y="180"/>
                  </a:cubicBezTo>
                  <a:cubicBezTo>
                    <a:pt x="58" y="193"/>
                    <a:pt x="60" y="209"/>
                    <a:pt x="55" y="22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7" name="Google Shape;1147;p55"/>
            <p:cNvSpPr/>
            <p:nvPr/>
          </p:nvSpPr>
          <p:spPr>
            <a:xfrm>
              <a:off x="1328141" y="3274145"/>
              <a:ext cx="307321" cy="277276"/>
            </a:xfrm>
            <a:custGeom>
              <a:avLst/>
              <a:gdLst/>
              <a:ahLst/>
              <a:cxnLst/>
              <a:rect l="l" t="t" r="r" b="b"/>
              <a:pathLst>
                <a:path w="225" h="203" extrusionOk="0">
                  <a:moveTo>
                    <a:pt x="58" y="203"/>
                  </a:moveTo>
                  <a:lnTo>
                    <a:pt x="0" y="127"/>
                  </a:lnTo>
                  <a:lnTo>
                    <a:pt x="168" y="0"/>
                  </a:lnTo>
                  <a:lnTo>
                    <a:pt x="225" y="76"/>
                  </a:lnTo>
                  <a:lnTo>
                    <a:pt x="58" y="20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8" name="Google Shape;1148;p55"/>
            <p:cNvSpPr/>
            <p:nvPr/>
          </p:nvSpPr>
          <p:spPr>
            <a:xfrm>
              <a:off x="1201115" y="3289170"/>
              <a:ext cx="342833" cy="416597"/>
            </a:xfrm>
            <a:custGeom>
              <a:avLst/>
              <a:gdLst/>
              <a:ahLst/>
              <a:cxnLst/>
              <a:rect l="l" t="t" r="r" b="b"/>
              <a:pathLst>
                <a:path w="162" h="197" extrusionOk="0">
                  <a:moveTo>
                    <a:pt x="41" y="0"/>
                  </a:moveTo>
                  <a:cubicBezTo>
                    <a:pt x="0" y="197"/>
                    <a:pt x="162" y="165"/>
                    <a:pt x="162" y="165"/>
                  </a:cubicBezTo>
                  <a:cubicBezTo>
                    <a:pt x="162" y="165"/>
                    <a:pt x="152" y="65"/>
                    <a:pt x="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9" name="Google Shape;1149;p55"/>
            <p:cNvSpPr/>
            <p:nvPr/>
          </p:nvSpPr>
          <p:spPr>
            <a:xfrm>
              <a:off x="2616155" y="3289170"/>
              <a:ext cx="610544" cy="962954"/>
            </a:xfrm>
            <a:custGeom>
              <a:avLst/>
              <a:gdLst/>
              <a:ahLst/>
              <a:cxnLst/>
              <a:rect l="l" t="t" r="r" b="b"/>
              <a:pathLst>
                <a:path w="289" h="455" extrusionOk="0">
                  <a:moveTo>
                    <a:pt x="121" y="0"/>
                  </a:moveTo>
                  <a:cubicBezTo>
                    <a:pt x="0" y="165"/>
                    <a:pt x="0" y="165"/>
                    <a:pt x="0" y="165"/>
                  </a:cubicBezTo>
                  <a:cubicBezTo>
                    <a:pt x="0" y="165"/>
                    <a:pt x="123" y="211"/>
                    <a:pt x="116" y="393"/>
                  </a:cubicBezTo>
                  <a:cubicBezTo>
                    <a:pt x="115" y="427"/>
                    <a:pt x="142" y="455"/>
                    <a:pt x="177" y="455"/>
                  </a:cubicBezTo>
                  <a:cubicBezTo>
                    <a:pt x="201" y="455"/>
                    <a:pt x="223" y="441"/>
                    <a:pt x="233" y="418"/>
                  </a:cubicBezTo>
                  <a:cubicBezTo>
                    <a:pt x="260" y="351"/>
                    <a:pt x="289" y="198"/>
                    <a:pt x="1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0" name="Google Shape;1150;p55"/>
            <p:cNvSpPr/>
            <p:nvPr/>
          </p:nvSpPr>
          <p:spPr>
            <a:xfrm>
              <a:off x="2616155" y="3289170"/>
              <a:ext cx="394736" cy="945197"/>
            </a:xfrm>
            <a:custGeom>
              <a:avLst/>
              <a:gdLst/>
              <a:ahLst/>
              <a:cxnLst/>
              <a:rect l="l" t="t" r="r" b="b"/>
              <a:pathLst>
                <a:path w="187" h="447" extrusionOk="0">
                  <a:moveTo>
                    <a:pt x="132" y="223"/>
                  </a:moveTo>
                  <a:cubicBezTo>
                    <a:pt x="152" y="274"/>
                    <a:pt x="187" y="387"/>
                    <a:pt x="145" y="447"/>
                  </a:cubicBezTo>
                  <a:cubicBezTo>
                    <a:pt x="127" y="436"/>
                    <a:pt x="116" y="415"/>
                    <a:pt x="116" y="393"/>
                  </a:cubicBezTo>
                  <a:cubicBezTo>
                    <a:pt x="123" y="211"/>
                    <a:pt x="0" y="165"/>
                    <a:pt x="0" y="165"/>
                  </a:cubicBezTo>
                  <a:cubicBezTo>
                    <a:pt x="121" y="0"/>
                    <a:pt x="121" y="0"/>
                    <a:pt x="121" y="0"/>
                  </a:cubicBezTo>
                  <a:cubicBezTo>
                    <a:pt x="121" y="0"/>
                    <a:pt x="177" y="123"/>
                    <a:pt x="137" y="180"/>
                  </a:cubicBezTo>
                  <a:cubicBezTo>
                    <a:pt x="129" y="193"/>
                    <a:pt x="126" y="209"/>
                    <a:pt x="132" y="22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1" name="Google Shape;1151;p55"/>
            <p:cNvSpPr/>
            <p:nvPr/>
          </p:nvSpPr>
          <p:spPr>
            <a:xfrm>
              <a:off x="2521910" y="3274145"/>
              <a:ext cx="310052" cy="277276"/>
            </a:xfrm>
            <a:custGeom>
              <a:avLst/>
              <a:gdLst/>
              <a:ahLst/>
              <a:cxnLst/>
              <a:rect l="l" t="t" r="r" b="b"/>
              <a:pathLst>
                <a:path w="227" h="203" extrusionOk="0">
                  <a:moveTo>
                    <a:pt x="169" y="203"/>
                  </a:moveTo>
                  <a:lnTo>
                    <a:pt x="227" y="127"/>
                  </a:lnTo>
                  <a:lnTo>
                    <a:pt x="59" y="0"/>
                  </a:lnTo>
                  <a:lnTo>
                    <a:pt x="0" y="76"/>
                  </a:lnTo>
                  <a:lnTo>
                    <a:pt x="169" y="20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2" name="Google Shape;1152;p55"/>
            <p:cNvSpPr/>
            <p:nvPr/>
          </p:nvSpPr>
          <p:spPr>
            <a:xfrm>
              <a:off x="2616155" y="3289170"/>
              <a:ext cx="342833" cy="416597"/>
            </a:xfrm>
            <a:custGeom>
              <a:avLst/>
              <a:gdLst/>
              <a:ahLst/>
              <a:cxnLst/>
              <a:rect l="l" t="t" r="r" b="b"/>
              <a:pathLst>
                <a:path w="162" h="197" extrusionOk="0">
                  <a:moveTo>
                    <a:pt x="121" y="0"/>
                  </a:moveTo>
                  <a:cubicBezTo>
                    <a:pt x="162" y="197"/>
                    <a:pt x="0" y="165"/>
                    <a:pt x="0" y="165"/>
                  </a:cubicBezTo>
                  <a:cubicBezTo>
                    <a:pt x="0" y="165"/>
                    <a:pt x="10" y="65"/>
                    <a:pt x="1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3" name="Google Shape;1153;p55"/>
            <p:cNvSpPr/>
            <p:nvPr/>
          </p:nvSpPr>
          <p:spPr>
            <a:xfrm>
              <a:off x="1912733" y="2962722"/>
              <a:ext cx="319613" cy="505379"/>
            </a:xfrm>
            <a:custGeom>
              <a:avLst/>
              <a:gdLst/>
              <a:ahLst/>
              <a:cxnLst/>
              <a:rect l="l" t="t" r="r" b="b"/>
              <a:pathLst>
                <a:path w="151" h="239" extrusionOk="0">
                  <a:moveTo>
                    <a:pt x="75" y="0"/>
                  </a:moveTo>
                  <a:cubicBezTo>
                    <a:pt x="34" y="0"/>
                    <a:pt x="0" y="34"/>
                    <a:pt x="0" y="76"/>
                  </a:cubicBezTo>
                  <a:cubicBezTo>
                    <a:pt x="0" y="163"/>
                    <a:pt x="0" y="163"/>
                    <a:pt x="0" y="163"/>
                  </a:cubicBezTo>
                  <a:cubicBezTo>
                    <a:pt x="0" y="205"/>
                    <a:pt x="34" y="239"/>
                    <a:pt x="75" y="239"/>
                  </a:cubicBezTo>
                  <a:cubicBezTo>
                    <a:pt x="117" y="239"/>
                    <a:pt x="151" y="205"/>
                    <a:pt x="151" y="163"/>
                  </a:cubicBezTo>
                  <a:cubicBezTo>
                    <a:pt x="151" y="76"/>
                    <a:pt x="151" y="76"/>
                    <a:pt x="151" y="76"/>
                  </a:cubicBezTo>
                  <a:cubicBezTo>
                    <a:pt x="151" y="34"/>
                    <a:pt x="117" y="0"/>
                    <a:pt x="75" y="0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4" name="Google Shape;1154;p55"/>
            <p:cNvSpPr/>
            <p:nvPr/>
          </p:nvSpPr>
          <p:spPr>
            <a:xfrm>
              <a:off x="1938684" y="2987308"/>
              <a:ext cx="267710" cy="453476"/>
            </a:xfrm>
            <a:custGeom>
              <a:avLst/>
              <a:gdLst/>
              <a:ahLst/>
              <a:cxnLst/>
              <a:rect l="l" t="t" r="r" b="b"/>
              <a:pathLst>
                <a:path w="127" h="214" extrusionOk="0">
                  <a:moveTo>
                    <a:pt x="63" y="214"/>
                  </a:moveTo>
                  <a:cubicBezTo>
                    <a:pt x="29" y="214"/>
                    <a:pt x="0" y="186"/>
                    <a:pt x="0" y="151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0" y="29"/>
                    <a:pt x="29" y="0"/>
                    <a:pt x="63" y="0"/>
                  </a:cubicBezTo>
                  <a:cubicBezTo>
                    <a:pt x="98" y="0"/>
                    <a:pt x="127" y="29"/>
                    <a:pt x="127" y="64"/>
                  </a:cubicBezTo>
                  <a:cubicBezTo>
                    <a:pt x="127" y="151"/>
                    <a:pt x="127" y="151"/>
                    <a:pt x="127" y="151"/>
                  </a:cubicBezTo>
                  <a:cubicBezTo>
                    <a:pt x="127" y="186"/>
                    <a:pt x="98" y="214"/>
                    <a:pt x="63" y="214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5" name="Google Shape;1155;p55"/>
            <p:cNvSpPr/>
            <p:nvPr/>
          </p:nvSpPr>
          <p:spPr>
            <a:xfrm>
              <a:off x="1736536" y="2066698"/>
              <a:ext cx="687032" cy="256787"/>
            </a:xfrm>
            <a:custGeom>
              <a:avLst/>
              <a:gdLst/>
              <a:ahLst/>
              <a:cxnLst/>
              <a:rect l="l" t="t" r="r" b="b"/>
              <a:pathLst>
                <a:path w="324" h="121" extrusionOk="0">
                  <a:moveTo>
                    <a:pt x="324" y="34"/>
                  </a:moveTo>
                  <a:cubicBezTo>
                    <a:pt x="324" y="121"/>
                    <a:pt x="324" y="121"/>
                    <a:pt x="324" y="121"/>
                  </a:cubicBezTo>
                  <a:cubicBezTo>
                    <a:pt x="284" y="93"/>
                    <a:pt x="226" y="75"/>
                    <a:pt x="161" y="75"/>
                  </a:cubicBezTo>
                  <a:cubicBezTo>
                    <a:pt x="97" y="75"/>
                    <a:pt x="39" y="93"/>
                    <a:pt x="0" y="120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45" y="12"/>
                    <a:pt x="101" y="0"/>
                    <a:pt x="161" y="0"/>
                  </a:cubicBezTo>
                  <a:cubicBezTo>
                    <a:pt x="222" y="0"/>
                    <a:pt x="278" y="13"/>
                    <a:pt x="324" y="3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0" name="Google Shape;1160;p56"/>
          <p:cNvSpPr txBox="1"/>
          <p:nvPr/>
        </p:nvSpPr>
        <p:spPr>
          <a:xfrm>
            <a:off x="2176130" y="447094"/>
            <a:ext cx="5777023" cy="931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 ExtraBold"/>
              <a:buNone/>
            </a:pPr>
            <a:r>
              <a:rPr lang="en-US" sz="2800" b="1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Content</a:t>
            </a:r>
            <a:r>
              <a:rPr lang="en-US" sz="28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:</a:t>
            </a:r>
            <a:endParaRPr/>
          </a:p>
        </p:txBody>
      </p:sp>
      <p:grpSp>
        <p:nvGrpSpPr>
          <p:cNvPr id="1161" name="Google Shape;1161;p56"/>
          <p:cNvGrpSpPr/>
          <p:nvPr/>
        </p:nvGrpSpPr>
        <p:grpSpPr>
          <a:xfrm>
            <a:off x="233916" y="1311493"/>
            <a:ext cx="8806277" cy="2812680"/>
            <a:chOff x="0" y="10877"/>
            <a:chExt cx="8806277" cy="2812680"/>
          </a:xfrm>
        </p:grpSpPr>
        <p:sp>
          <p:nvSpPr>
            <p:cNvPr id="1162" name="Google Shape;1162;p56"/>
            <p:cNvSpPr/>
            <p:nvPr/>
          </p:nvSpPr>
          <p:spPr>
            <a:xfrm>
              <a:off x="0" y="10877"/>
              <a:ext cx="8806277" cy="1368900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56"/>
            <p:cNvSpPr txBox="1"/>
            <p:nvPr/>
          </p:nvSpPr>
          <p:spPr>
            <a:xfrm>
              <a:off x="66824" y="77701"/>
              <a:ext cx="8672629" cy="123525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9050" tIns="99050" rIns="99050" bIns="9905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00"/>
                <a:buFont typeface="Arial"/>
                <a:buNone/>
              </a:pPr>
              <a:r>
                <a:rPr lang="en-US" sz="2600" b="0" i="0" u="none" strike="noStrike" cap="none">
                  <a:solidFill>
                    <a:srgbClr val="0C4263"/>
                  </a:solidFill>
                  <a:latin typeface="Arial"/>
                  <a:ea typeface="Arial"/>
                  <a:cs typeface="Arial"/>
                  <a:sym typeface="Arial"/>
                </a:rPr>
                <a:t>(SFM) is a photogrammetric technique used to estimate three-dimensional structures from two-dimensional image sequences.</a:t>
              </a:r>
              <a:endParaRPr/>
            </a:p>
          </p:txBody>
        </p:sp>
        <p:sp>
          <p:nvSpPr>
            <p:cNvPr id="1164" name="Google Shape;1164;p56"/>
            <p:cNvSpPr/>
            <p:nvPr/>
          </p:nvSpPr>
          <p:spPr>
            <a:xfrm>
              <a:off x="0" y="1454657"/>
              <a:ext cx="8806277" cy="1368900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56"/>
            <p:cNvSpPr txBox="1"/>
            <p:nvPr/>
          </p:nvSpPr>
          <p:spPr>
            <a:xfrm>
              <a:off x="66824" y="1521481"/>
              <a:ext cx="8672629" cy="123525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9050" tIns="99050" rIns="99050" bIns="9905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00"/>
                <a:buFont typeface="Arial"/>
                <a:buNone/>
              </a:pPr>
              <a:r>
                <a:rPr lang="en-US" sz="2600" b="0" i="0" u="none" strike="noStrike" cap="none">
                  <a:solidFill>
                    <a:srgbClr val="0C4263"/>
                  </a:solidFill>
                  <a:latin typeface="Arial"/>
                  <a:ea typeface="Arial"/>
                  <a:cs typeface="Arial"/>
                  <a:sym typeface="Arial"/>
                </a:rPr>
                <a:t>Objective: Provide a detailed explanation of how SfM works, its Principles, and key concepts.</a:t>
              </a:r>
              <a:br>
                <a:rPr lang="en-US" sz="2600" b="0" i="0" u="none" strike="noStrike" cap="none">
                  <a:solidFill>
                    <a:srgbClr val="0C4263"/>
                  </a:solidFill>
                  <a:latin typeface="Arial"/>
                  <a:ea typeface="Arial"/>
                  <a:cs typeface="Arial"/>
                  <a:sym typeface="Arial"/>
                </a:rPr>
              </a:br>
              <a:endParaRPr sz="2600" b="0" i="0" u="none" strike="noStrike" cap="none">
                <a:solidFill>
                  <a:srgbClr val="0C4263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0" name="Google Shape;1170;p57"/>
          <p:cNvSpPr txBox="1">
            <a:spLocks noGrp="1"/>
          </p:cNvSpPr>
          <p:nvPr>
            <p:ph type="title"/>
          </p:nvPr>
        </p:nvSpPr>
        <p:spPr>
          <a:xfrm>
            <a:off x="341864" y="472526"/>
            <a:ext cx="842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/>
              <a:t>Structure from Motion (SfM)</a:t>
            </a:r>
            <a:endParaRPr/>
          </a:p>
        </p:txBody>
      </p:sp>
      <p:sp>
        <p:nvSpPr>
          <p:cNvPr id="1171" name="Google Shape;1171;p57"/>
          <p:cNvSpPr/>
          <p:nvPr/>
        </p:nvSpPr>
        <p:spPr>
          <a:xfrm>
            <a:off x="341864" y="1204284"/>
            <a:ext cx="8641926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Given many images, how can we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a) figure out where they were all taken from?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b) build a 3D model of the scene?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72" name="Google Shape;1172;p5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26723" y="2205017"/>
            <a:ext cx="4104706" cy="2096231"/>
          </a:xfrm>
          <a:prstGeom prst="rect">
            <a:avLst/>
          </a:prstGeom>
          <a:noFill/>
          <a:ln>
            <a:noFill/>
          </a:ln>
        </p:spPr>
      </p:pic>
      <p:sp>
        <p:nvSpPr>
          <p:cNvPr id="1173" name="Google Shape;1173;p57"/>
          <p:cNvSpPr/>
          <p:nvPr/>
        </p:nvSpPr>
        <p:spPr>
          <a:xfrm>
            <a:off x="2376827" y="4413947"/>
            <a:ext cx="45720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This is (roughly) the structure from motion problem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8" name="Google Shape;1178;p58"/>
          <p:cNvSpPr txBox="1">
            <a:spLocks noGrp="1"/>
          </p:cNvSpPr>
          <p:nvPr>
            <p:ph type="title"/>
          </p:nvPr>
        </p:nvSpPr>
        <p:spPr>
          <a:xfrm>
            <a:off x="341864" y="472526"/>
            <a:ext cx="842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/>
              <a:t>What is Structure from Motion?</a:t>
            </a:r>
            <a:endParaRPr/>
          </a:p>
        </p:txBody>
      </p:sp>
      <p:sp>
        <p:nvSpPr>
          <p:cNvPr id="1179" name="Google Shape;1179;p58"/>
          <p:cNvSpPr/>
          <p:nvPr/>
        </p:nvSpPr>
        <p:spPr>
          <a:xfrm>
            <a:off x="341864" y="1371421"/>
            <a:ext cx="7880861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Structure from Motion, or SfM</a:t>
            </a: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is a method within 3D reconstruction that estimates the three-dimensional structure of a scenes from a collection of two-dimensional (2D) images, such as photos taken from different angles.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0" name="Google Shape;1180;p58"/>
          <p:cNvSpPr txBox="1"/>
          <p:nvPr/>
        </p:nvSpPr>
        <p:spPr>
          <a:xfrm>
            <a:off x="341864" y="4240328"/>
            <a:ext cx="7670411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Difference from Stereo</a:t>
            </a: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Uses multiple views, often from a single moving camera, rather than two fixed cameras.</a:t>
            </a:r>
            <a:endParaRPr/>
          </a:p>
        </p:txBody>
      </p:sp>
      <p:pic>
        <p:nvPicPr>
          <p:cNvPr id="1181" name="Google Shape;1181;p5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21275" y="2571750"/>
            <a:ext cx="6682481" cy="14232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6" name="Google Shape;1186;p59"/>
          <p:cNvSpPr txBox="1">
            <a:spLocks noGrp="1"/>
          </p:cNvSpPr>
          <p:nvPr>
            <p:ph type="title"/>
          </p:nvPr>
        </p:nvSpPr>
        <p:spPr>
          <a:xfrm>
            <a:off x="341864" y="472526"/>
            <a:ext cx="842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/>
              <a:t>SFM vs. Stero Vision</a:t>
            </a:r>
            <a:endParaRPr/>
          </a:p>
        </p:txBody>
      </p:sp>
      <p:graphicFrame>
        <p:nvGraphicFramePr>
          <p:cNvPr id="1187" name="Google Shape;1187;p59"/>
          <p:cNvGraphicFramePr/>
          <p:nvPr/>
        </p:nvGraphicFramePr>
        <p:xfrm>
          <a:off x="1087902" y="1717888"/>
          <a:ext cx="3000000" cy="3000000"/>
        </p:xfrm>
        <a:graphic>
          <a:graphicData uri="http://schemas.openxmlformats.org/drawingml/2006/table">
            <a:tbl>
              <a:tblPr firstRow="1" bandRow="1">
                <a:noFill/>
                <a:tableStyleId>{5CC94142-F3B6-4B01-9D5B-C9A08FE6ABEB}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Feature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Stereo Vision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SfM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Camera Setup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Two fixed cameras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Single moving camera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Input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Pair of images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Sequence of images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Output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Depth map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3D point cloud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Complexity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Moderate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High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2" name="Google Shape;1192;p60"/>
          <p:cNvSpPr txBox="1">
            <a:spLocks noGrp="1"/>
          </p:cNvSpPr>
          <p:nvPr>
            <p:ph type="title"/>
          </p:nvPr>
        </p:nvSpPr>
        <p:spPr>
          <a:xfrm>
            <a:off x="341864" y="472526"/>
            <a:ext cx="842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b="1"/>
              <a:t>How SFM Works ?</a:t>
            </a:r>
            <a:endParaRPr/>
          </a:p>
        </p:txBody>
      </p:sp>
      <p:grpSp>
        <p:nvGrpSpPr>
          <p:cNvPr id="1193" name="Google Shape;1193;p60"/>
          <p:cNvGrpSpPr/>
          <p:nvPr/>
        </p:nvGrpSpPr>
        <p:grpSpPr>
          <a:xfrm>
            <a:off x="738333" y="1257048"/>
            <a:ext cx="7940764" cy="3667518"/>
            <a:chOff x="-118907" y="0"/>
            <a:chExt cx="7940764" cy="3667518"/>
          </a:xfrm>
        </p:grpSpPr>
        <p:sp>
          <p:nvSpPr>
            <p:cNvPr id="1194" name="Google Shape;1194;p60"/>
            <p:cNvSpPr/>
            <p:nvPr/>
          </p:nvSpPr>
          <p:spPr>
            <a:xfrm>
              <a:off x="-118907" y="0"/>
              <a:ext cx="5931272" cy="660153"/>
            </a:xfrm>
            <a:prstGeom prst="roundRect">
              <a:avLst>
                <a:gd name="adj" fmla="val 10000"/>
              </a:avLst>
            </a:prstGeom>
            <a:gradFill>
              <a:gsLst>
                <a:gs pos="0">
                  <a:srgbClr val="D7D7E5"/>
                </a:gs>
                <a:gs pos="100000">
                  <a:srgbClr val="E6E6F8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60"/>
            <p:cNvSpPr txBox="1"/>
            <p:nvPr/>
          </p:nvSpPr>
          <p:spPr>
            <a:xfrm>
              <a:off x="-99572" y="19335"/>
              <a:ext cx="5141677" cy="62148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Feature Extraction</a:t>
              </a:r>
              <a:r>
                <a:rPr lang="en-US" sz="1800" b="0" i="0" u="none" strike="noStrike" cap="none">
                  <a:solidFill>
                    <a:srgbClr val="0B2C41"/>
                  </a:solidFill>
                  <a:latin typeface="Arial"/>
                  <a:ea typeface="Arial"/>
                  <a:cs typeface="Arial"/>
                  <a:sym typeface="Arial"/>
                </a:rPr>
                <a:t>:</a:t>
              </a:r>
              <a:r>
                <a:rPr lang="en-US" sz="1800" b="0" i="0" u="none" strike="noStrike" cap="none">
                  <a:solidFill>
                    <a:srgbClr val="0C4263"/>
                  </a:solidFill>
                  <a:latin typeface="Arial"/>
                  <a:ea typeface="Arial"/>
                  <a:cs typeface="Arial"/>
                  <a:sym typeface="Arial"/>
                </a:rPr>
                <a:t>Identify distinct points (e.g., corners, edges) in each image.</a:t>
              </a:r>
              <a:endParaRPr sz="1800" b="0" i="0" u="none" strike="noStrike" cap="none">
                <a:solidFill>
                  <a:srgbClr val="0C4263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6" name="Google Shape;1196;p60"/>
            <p:cNvSpPr/>
            <p:nvPr/>
          </p:nvSpPr>
          <p:spPr>
            <a:xfrm>
              <a:off x="324012" y="751841"/>
              <a:ext cx="5931272" cy="660153"/>
            </a:xfrm>
            <a:prstGeom prst="roundRect">
              <a:avLst>
                <a:gd name="adj" fmla="val 10000"/>
              </a:avLst>
            </a:prstGeom>
            <a:gradFill>
              <a:gsLst>
                <a:gs pos="0">
                  <a:srgbClr val="D7D7E5"/>
                </a:gs>
                <a:gs pos="100000">
                  <a:srgbClr val="E6E6F8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60"/>
            <p:cNvSpPr txBox="1"/>
            <p:nvPr/>
          </p:nvSpPr>
          <p:spPr>
            <a:xfrm>
              <a:off x="343347" y="771176"/>
              <a:ext cx="5020582" cy="62148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1" i="0" u="none" strike="noStrike" cap="none">
                  <a:solidFill>
                    <a:srgbClr val="0C4263"/>
                  </a:solidFill>
                  <a:latin typeface="Arial"/>
                  <a:ea typeface="Arial"/>
                  <a:cs typeface="Arial"/>
                  <a:sym typeface="Arial"/>
                </a:rPr>
                <a:t>Feature Matching:</a:t>
              </a:r>
              <a:r>
                <a:rPr lang="en-US" sz="1800" b="0" i="0" u="none" strike="noStrike" cap="none">
                  <a:solidFill>
                    <a:srgbClr val="0C4263"/>
                  </a:solidFill>
                  <a:latin typeface="Arial"/>
                  <a:ea typeface="Arial"/>
                  <a:cs typeface="Arial"/>
                  <a:sym typeface="Arial"/>
                </a:rPr>
                <a:t> Find corresponding points across multiple images.</a:t>
              </a:r>
              <a:endParaRPr sz="1800" b="0" i="0" u="none" strike="noStrike" cap="none">
                <a:solidFill>
                  <a:srgbClr val="0C4263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8" name="Google Shape;1198;p60"/>
            <p:cNvSpPr/>
            <p:nvPr/>
          </p:nvSpPr>
          <p:spPr>
            <a:xfrm>
              <a:off x="568887" y="1503682"/>
              <a:ext cx="6327362" cy="660153"/>
            </a:xfrm>
            <a:prstGeom prst="roundRect">
              <a:avLst>
                <a:gd name="adj" fmla="val 10000"/>
              </a:avLst>
            </a:prstGeom>
            <a:gradFill>
              <a:gsLst>
                <a:gs pos="0">
                  <a:srgbClr val="D7D7E5"/>
                </a:gs>
                <a:gs pos="100000">
                  <a:srgbClr val="E6E6F8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60"/>
            <p:cNvSpPr txBox="1"/>
            <p:nvPr/>
          </p:nvSpPr>
          <p:spPr>
            <a:xfrm>
              <a:off x="588222" y="1523017"/>
              <a:ext cx="5358439" cy="62148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1" i="0" u="none" strike="noStrike" cap="none">
                  <a:solidFill>
                    <a:srgbClr val="0C4263"/>
                  </a:solidFill>
                  <a:latin typeface="Arial"/>
                  <a:ea typeface="Arial"/>
                  <a:cs typeface="Arial"/>
                  <a:sym typeface="Arial"/>
                </a:rPr>
                <a:t>Camera Pose Estimation:</a:t>
              </a:r>
              <a:r>
                <a:rPr lang="en-US" sz="1800" b="0" i="0" u="none" strike="noStrike" cap="none">
                  <a:solidFill>
                    <a:srgbClr val="0C4263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Compute camera poses.</a:t>
              </a: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0" name="Google Shape;1200;p60"/>
            <p:cNvSpPr/>
            <p:nvPr/>
          </p:nvSpPr>
          <p:spPr>
            <a:xfrm>
              <a:off x="1209851" y="2255524"/>
              <a:ext cx="5931272" cy="660153"/>
            </a:xfrm>
            <a:prstGeom prst="roundRect">
              <a:avLst>
                <a:gd name="adj" fmla="val 10000"/>
              </a:avLst>
            </a:prstGeom>
            <a:gradFill>
              <a:gsLst>
                <a:gs pos="0">
                  <a:srgbClr val="D7D7E5"/>
                </a:gs>
                <a:gs pos="100000">
                  <a:srgbClr val="E6E6F8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60"/>
            <p:cNvSpPr txBox="1"/>
            <p:nvPr/>
          </p:nvSpPr>
          <p:spPr>
            <a:xfrm>
              <a:off x="1229186" y="2274859"/>
              <a:ext cx="5020582" cy="62148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1" i="0" u="none" strike="noStrike" cap="none">
                  <a:solidFill>
                    <a:srgbClr val="0C4263"/>
                  </a:solidFill>
                  <a:latin typeface="Arial"/>
                  <a:ea typeface="Arial"/>
                  <a:cs typeface="Arial"/>
                  <a:sym typeface="Arial"/>
                </a:rPr>
                <a:t>3D Reconstruction:</a:t>
              </a:r>
              <a:r>
                <a:rPr lang="en-US" sz="1800" b="0" i="0" u="none" strike="noStrike" cap="none">
                  <a:solidFill>
                    <a:srgbClr val="0C4263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Triangulate 3D points.</a:t>
              </a: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2" name="Google Shape;1202;p60"/>
            <p:cNvSpPr/>
            <p:nvPr/>
          </p:nvSpPr>
          <p:spPr>
            <a:xfrm>
              <a:off x="1414957" y="3007365"/>
              <a:ext cx="6406900" cy="660153"/>
            </a:xfrm>
            <a:prstGeom prst="roundRect">
              <a:avLst>
                <a:gd name="adj" fmla="val 10000"/>
              </a:avLst>
            </a:prstGeom>
            <a:gradFill>
              <a:gsLst>
                <a:gs pos="0">
                  <a:srgbClr val="D7D7E5"/>
                </a:gs>
                <a:gs pos="100000">
                  <a:srgbClr val="E6E6F8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60"/>
            <p:cNvSpPr txBox="1"/>
            <p:nvPr/>
          </p:nvSpPr>
          <p:spPr>
            <a:xfrm>
              <a:off x="1434292" y="3026700"/>
              <a:ext cx="5426284" cy="62148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1" i="0" u="none" strike="noStrike" cap="none">
                  <a:solidFill>
                    <a:srgbClr val="0C4263"/>
                  </a:solidFill>
                  <a:latin typeface="Arial"/>
                  <a:ea typeface="Arial"/>
                  <a:cs typeface="Arial"/>
                  <a:sym typeface="Arial"/>
                </a:rPr>
                <a:t>Bundle Adjustment:</a:t>
              </a:r>
              <a:r>
                <a:rPr lang="en-US" sz="1800" b="0" i="0" u="none" strike="noStrike" cap="none">
                  <a:solidFill>
                    <a:srgbClr val="0C4263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Optimize structure and poses.</a:t>
              </a: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4" name="Google Shape;1204;p60"/>
            <p:cNvSpPr/>
            <p:nvPr/>
          </p:nvSpPr>
          <p:spPr>
            <a:xfrm>
              <a:off x="5383265" y="482278"/>
              <a:ext cx="429099" cy="429099"/>
            </a:xfrm>
            <a:prstGeom prst="downArrow">
              <a:avLst>
                <a:gd name="adj1" fmla="val 55000"/>
                <a:gd name="adj2" fmla="val 45000"/>
              </a:avLst>
            </a:prstGeom>
            <a:solidFill>
              <a:srgbClr val="F1F1F4">
                <a:alpha val="89803"/>
              </a:srgbClr>
            </a:solidFill>
            <a:ln w="9525" cap="flat" cmpd="sng">
              <a:solidFill>
                <a:srgbClr val="F1F1F4">
                  <a:alpha val="89803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60"/>
            <p:cNvSpPr txBox="1"/>
            <p:nvPr/>
          </p:nvSpPr>
          <p:spPr>
            <a:xfrm>
              <a:off x="5479812" y="482278"/>
              <a:ext cx="236005" cy="3228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endPara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6" name="Google Shape;1206;p60"/>
            <p:cNvSpPr/>
            <p:nvPr/>
          </p:nvSpPr>
          <p:spPr>
            <a:xfrm>
              <a:off x="5826185" y="1234120"/>
              <a:ext cx="429099" cy="429099"/>
            </a:xfrm>
            <a:prstGeom prst="downArrow">
              <a:avLst>
                <a:gd name="adj1" fmla="val 55000"/>
                <a:gd name="adj2" fmla="val 45000"/>
              </a:avLst>
            </a:prstGeom>
            <a:solidFill>
              <a:srgbClr val="F1F1F4">
                <a:alpha val="89803"/>
              </a:srgbClr>
            </a:solidFill>
            <a:ln w="9525" cap="flat" cmpd="sng">
              <a:solidFill>
                <a:srgbClr val="F1F1F4">
                  <a:alpha val="89803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60"/>
            <p:cNvSpPr txBox="1"/>
            <p:nvPr/>
          </p:nvSpPr>
          <p:spPr>
            <a:xfrm>
              <a:off x="5922732" y="1234120"/>
              <a:ext cx="236005" cy="3228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endPara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8" name="Google Shape;1208;p60"/>
            <p:cNvSpPr/>
            <p:nvPr/>
          </p:nvSpPr>
          <p:spPr>
            <a:xfrm>
              <a:off x="6269104" y="1974958"/>
              <a:ext cx="429099" cy="429099"/>
            </a:xfrm>
            <a:prstGeom prst="downArrow">
              <a:avLst>
                <a:gd name="adj1" fmla="val 55000"/>
                <a:gd name="adj2" fmla="val 45000"/>
              </a:avLst>
            </a:prstGeom>
            <a:solidFill>
              <a:srgbClr val="F1F1F4">
                <a:alpha val="89803"/>
              </a:srgbClr>
            </a:solidFill>
            <a:ln w="9525" cap="flat" cmpd="sng">
              <a:solidFill>
                <a:srgbClr val="F1F1F4">
                  <a:alpha val="89803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60"/>
            <p:cNvSpPr txBox="1"/>
            <p:nvPr/>
          </p:nvSpPr>
          <p:spPr>
            <a:xfrm>
              <a:off x="6365651" y="1974958"/>
              <a:ext cx="236005" cy="3228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endPara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0" name="Google Shape;1210;p60"/>
            <p:cNvSpPr/>
            <p:nvPr/>
          </p:nvSpPr>
          <p:spPr>
            <a:xfrm>
              <a:off x="6712024" y="2734135"/>
              <a:ext cx="429099" cy="429099"/>
            </a:xfrm>
            <a:prstGeom prst="downArrow">
              <a:avLst>
                <a:gd name="adj1" fmla="val 55000"/>
                <a:gd name="adj2" fmla="val 45000"/>
              </a:avLst>
            </a:prstGeom>
            <a:solidFill>
              <a:srgbClr val="F1F1F4">
                <a:alpha val="89803"/>
              </a:srgbClr>
            </a:solidFill>
            <a:ln w="9525" cap="flat" cmpd="sng">
              <a:solidFill>
                <a:srgbClr val="F1F1F4">
                  <a:alpha val="89803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60"/>
            <p:cNvSpPr txBox="1"/>
            <p:nvPr/>
          </p:nvSpPr>
          <p:spPr>
            <a:xfrm>
              <a:off x="6808571" y="2734135"/>
              <a:ext cx="236005" cy="3228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endPara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6" name="Google Shape;1216;p61"/>
          <p:cNvSpPr txBox="1">
            <a:spLocks noGrp="1"/>
          </p:cNvSpPr>
          <p:nvPr>
            <p:ph type="title"/>
          </p:nvPr>
        </p:nvSpPr>
        <p:spPr>
          <a:xfrm>
            <a:off x="341864" y="472526"/>
            <a:ext cx="842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b="1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Feature Extraction in SfM</a:t>
            </a:r>
            <a:endParaRPr b="1" i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7" name="Google Shape;1217;p61"/>
          <p:cNvSpPr/>
          <p:nvPr/>
        </p:nvSpPr>
        <p:spPr>
          <a:xfrm>
            <a:off x="489575" y="1401231"/>
            <a:ext cx="7880861" cy="2862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Scale-Invariant Feature Transform (SIFT)</a:t>
            </a: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Detects keypoints invariant to scale and rotation.</a:t>
            </a:r>
            <a:endParaRPr/>
          </a:p>
          <a:p>
            <a: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Uses difference-of-Gaussians (DoG) pyramid.</a:t>
            </a:r>
            <a:endParaRPr/>
          </a:p>
          <a:p>
            <a: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Speeded-Up Robust Features (SURF)</a:t>
            </a: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Faster alternative using Hessian matrix-based blob detection.</a:t>
            </a:r>
            <a:endParaRPr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2" name="Google Shape;1222;p62"/>
          <p:cNvSpPr txBox="1">
            <a:spLocks noGrp="1"/>
          </p:cNvSpPr>
          <p:nvPr>
            <p:ph type="title"/>
          </p:nvPr>
        </p:nvSpPr>
        <p:spPr>
          <a:xfrm>
            <a:off x="341864" y="472526"/>
            <a:ext cx="842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b="1" i="0">
                <a:solidFill>
                  <a:schemeClr val="dk1"/>
                </a:solidFill>
                <a:latin typeface="Salsa"/>
                <a:ea typeface="Salsa"/>
                <a:cs typeface="Salsa"/>
                <a:sym typeface="Salsa"/>
              </a:rPr>
              <a:t>Feature Matching</a:t>
            </a:r>
            <a:endParaRPr/>
          </a:p>
        </p:txBody>
      </p:sp>
      <p:sp>
        <p:nvSpPr>
          <p:cNvPr id="1223" name="Google Shape;1223;p62"/>
          <p:cNvSpPr txBox="1"/>
          <p:nvPr/>
        </p:nvSpPr>
        <p:spPr>
          <a:xfrm>
            <a:off x="341864" y="1169060"/>
            <a:ext cx="7969348" cy="4040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Find corresponding points in different images that represent the same location.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Use methods like nearest neighbor search and </a:t>
            </a:r>
            <a:r>
              <a:rPr lang="en-US" sz="18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RANSAC</a:t>
            </a: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to improve accuracy.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RANSAC (Random Sample Consensus) is an iterative algorithm used to estimate parameters of a mathematical model from a dataset that contains </a:t>
            </a: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outliers</a:t>
            </a: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(incorrect or noisy data points).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143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" name="Google Shape;1228;p63"/>
          <p:cNvSpPr txBox="1">
            <a:spLocks noGrp="1"/>
          </p:cNvSpPr>
          <p:nvPr>
            <p:ph type="title"/>
          </p:nvPr>
        </p:nvSpPr>
        <p:spPr>
          <a:xfrm>
            <a:off x="341864" y="472526"/>
            <a:ext cx="842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-177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</a:rPr>
              <a:t>Steps of the RANSAC Algorithm: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9" name="Google Shape;1229;p63"/>
          <p:cNvSpPr/>
          <p:nvPr/>
        </p:nvSpPr>
        <p:spPr>
          <a:xfrm>
            <a:off x="341863" y="1199037"/>
            <a:ext cx="8424001" cy="31393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AutoNum type="arabicPeriod"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Randomly select a small subset</a:t>
            </a: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of the data points (just enough to estimate the model parameters).</a:t>
            </a:r>
            <a:endParaRPr/>
          </a:p>
          <a:p>
            <a:pPr marL="3429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AutoNum type="arabicPeriod"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Fit a model</a:t>
            </a: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to this subset.</a:t>
            </a:r>
            <a:endParaRPr/>
          </a:p>
          <a:p>
            <a:pPr marL="3429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AutoNum type="arabicPeriod"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Count how many points (inliers)</a:t>
            </a: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from the entire dataset fit this model well (within some tolerance).</a:t>
            </a:r>
            <a:endParaRPr/>
          </a:p>
          <a:p>
            <a:pPr marL="3429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AutoNum type="arabicPeriod"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Repeat steps 1–3</a:t>
            </a: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for a fixed number of iterations.</a:t>
            </a:r>
            <a:endParaRPr/>
          </a:p>
          <a:p>
            <a:pPr marL="3429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AutoNum type="arabicPeriod"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Select the model with the most inliers</a:t>
            </a: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as the best estimate.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p20"/>
          <p:cNvSpPr txBox="1">
            <a:spLocks noGrp="1"/>
          </p:cNvSpPr>
          <p:nvPr>
            <p:ph type="title"/>
          </p:nvPr>
        </p:nvSpPr>
        <p:spPr>
          <a:xfrm>
            <a:off x="788752" y="218144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/>
              <a:t>Stereo Vision and Depth Estimation</a:t>
            </a:r>
            <a:br>
              <a:rPr lang="en-US"/>
            </a:br>
            <a:endParaRPr/>
          </a:p>
        </p:txBody>
      </p:sp>
      <p:sp>
        <p:nvSpPr>
          <p:cNvPr id="639" name="Google Shape;639;p20"/>
          <p:cNvSpPr txBox="1">
            <a:spLocks noGrp="1"/>
          </p:cNvSpPr>
          <p:nvPr>
            <p:ph type="subTitle" idx="2"/>
          </p:nvPr>
        </p:nvSpPr>
        <p:spPr>
          <a:xfrm>
            <a:off x="473613" y="866471"/>
            <a:ext cx="8073020" cy="193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4263"/>
              </a:buClr>
              <a:buSzPts val="1400"/>
              <a:buNone/>
            </a:pPr>
            <a:r>
              <a:rPr lang="en-US" b="1">
                <a:solidFill>
                  <a:srgbClr val="0C4263"/>
                </a:solidFill>
                <a:latin typeface="Arial"/>
                <a:ea typeface="Arial"/>
                <a:cs typeface="Arial"/>
                <a:sym typeface="Arial"/>
              </a:rPr>
              <a:t>Stereo vision </a:t>
            </a:r>
            <a:r>
              <a:rPr lang="en-US">
                <a:solidFill>
                  <a:srgbClr val="0C4263"/>
                </a:solidFill>
                <a:latin typeface="Arial"/>
                <a:ea typeface="Arial"/>
                <a:cs typeface="Arial"/>
                <a:sym typeface="Arial"/>
              </a:rPr>
              <a:t>is the technique of using </a:t>
            </a:r>
            <a:r>
              <a:rPr lang="en-US" b="1">
                <a:solidFill>
                  <a:srgbClr val="0C4263"/>
                </a:solidFill>
                <a:latin typeface="Arial"/>
                <a:ea typeface="Arial"/>
                <a:cs typeface="Arial"/>
                <a:sym typeface="Arial"/>
              </a:rPr>
              <a:t>two or more cameras </a:t>
            </a:r>
            <a:r>
              <a:rPr lang="en-US">
                <a:solidFill>
                  <a:srgbClr val="0C4263"/>
                </a:solidFill>
                <a:latin typeface="Arial"/>
                <a:ea typeface="Arial"/>
                <a:cs typeface="Arial"/>
                <a:sym typeface="Arial"/>
              </a:rPr>
              <a:t>to capture images from different viewpoints and reconstruct the </a:t>
            </a:r>
            <a:r>
              <a:rPr lang="en-US" b="1">
                <a:solidFill>
                  <a:srgbClr val="0C4263"/>
                </a:solidFill>
                <a:latin typeface="Arial"/>
                <a:ea typeface="Arial"/>
                <a:cs typeface="Arial"/>
                <a:sym typeface="Arial"/>
              </a:rPr>
              <a:t>3D structure </a:t>
            </a:r>
            <a:r>
              <a:rPr lang="en-US">
                <a:solidFill>
                  <a:srgbClr val="0C4263"/>
                </a:solidFill>
                <a:latin typeface="Arial"/>
                <a:ea typeface="Arial"/>
                <a:cs typeface="Arial"/>
                <a:sym typeface="Arial"/>
              </a:rPr>
              <a:t>of a scene.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4263"/>
              </a:buClr>
              <a:buSzPts val="1400"/>
              <a:buNone/>
            </a:pPr>
            <a:r>
              <a:rPr lang="en-US">
                <a:solidFill>
                  <a:srgbClr val="0C4263"/>
                </a:solidFill>
                <a:latin typeface="Arial"/>
                <a:ea typeface="Arial"/>
                <a:cs typeface="Arial"/>
                <a:sym typeface="Arial"/>
              </a:rPr>
              <a:t>This process relies on </a:t>
            </a:r>
            <a:r>
              <a:rPr lang="en-US" b="1">
                <a:solidFill>
                  <a:srgbClr val="0C4263"/>
                </a:solidFill>
                <a:latin typeface="Arial"/>
                <a:ea typeface="Arial"/>
                <a:cs typeface="Arial"/>
                <a:sym typeface="Arial"/>
              </a:rPr>
              <a:t>depth estimation</a:t>
            </a:r>
            <a:r>
              <a:rPr lang="en-US">
                <a:solidFill>
                  <a:srgbClr val="0C4263"/>
                </a:solidFill>
                <a:latin typeface="Arial"/>
                <a:ea typeface="Arial"/>
                <a:cs typeface="Arial"/>
                <a:sym typeface="Arial"/>
              </a:rPr>
              <a:t>, where the </a:t>
            </a:r>
            <a:r>
              <a:rPr lang="en-US" b="1">
                <a:solidFill>
                  <a:srgbClr val="0C4263"/>
                </a:solidFill>
                <a:latin typeface="Arial"/>
                <a:ea typeface="Arial"/>
                <a:cs typeface="Arial"/>
                <a:sym typeface="Arial"/>
              </a:rPr>
              <a:t>disparity</a:t>
            </a:r>
            <a:r>
              <a:rPr lang="en-US">
                <a:solidFill>
                  <a:srgbClr val="0C4263"/>
                </a:solidFill>
                <a:latin typeface="Arial"/>
                <a:ea typeface="Arial"/>
                <a:cs typeface="Arial"/>
                <a:sym typeface="Arial"/>
              </a:rPr>
              <a:t> (difference) between the images is used to calculate the </a:t>
            </a:r>
            <a:r>
              <a:rPr lang="en-US" b="1">
                <a:solidFill>
                  <a:srgbClr val="0C4263"/>
                </a:solidFill>
                <a:latin typeface="Arial"/>
                <a:ea typeface="Arial"/>
                <a:cs typeface="Arial"/>
                <a:sym typeface="Arial"/>
              </a:rPr>
              <a:t>distance</a:t>
            </a:r>
            <a:r>
              <a:rPr lang="en-US">
                <a:solidFill>
                  <a:srgbClr val="0C4263"/>
                </a:solidFill>
                <a:latin typeface="Arial"/>
                <a:ea typeface="Arial"/>
                <a:cs typeface="Arial"/>
                <a:sym typeface="Arial"/>
              </a:rPr>
              <a:t> of each point in the scene from the cameras.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4263"/>
              </a:buClr>
              <a:buSzPts val="1400"/>
              <a:buNone/>
            </a:pPr>
            <a:r>
              <a:rPr lang="en-US">
                <a:solidFill>
                  <a:srgbClr val="0C4263"/>
                </a:solidFill>
                <a:latin typeface="Arial"/>
                <a:ea typeface="Arial"/>
                <a:cs typeface="Arial"/>
                <a:sym typeface="Arial"/>
              </a:rPr>
              <a:t>✅ Stereo vision uses depth estimation to turn 2D images into 3D understanding.</a:t>
            </a:r>
            <a:endParaRPr/>
          </a:p>
        </p:txBody>
      </p:sp>
      <p:pic>
        <p:nvPicPr>
          <p:cNvPr id="640" name="Google Shape;640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35675" y="2406316"/>
            <a:ext cx="5493276" cy="21861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4" name="Google Shape;1234;p64" descr="RANSAC algorithm (with RANSAC straight line fitting C++ and Python  versions) - Programmer Sough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999" cy="52125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" name="Google Shape;1239;p65"/>
          <p:cNvSpPr txBox="1">
            <a:spLocks noGrp="1"/>
          </p:cNvSpPr>
          <p:nvPr>
            <p:ph type="title"/>
          </p:nvPr>
        </p:nvSpPr>
        <p:spPr>
          <a:xfrm>
            <a:off x="341864" y="472526"/>
            <a:ext cx="842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b="1">
                <a:solidFill>
                  <a:schemeClr val="dk1"/>
                </a:solidFill>
              </a:rPr>
              <a:t>Camera Pose Estimation</a:t>
            </a:r>
            <a:endParaRPr/>
          </a:p>
        </p:txBody>
      </p:sp>
      <p:sp>
        <p:nvSpPr>
          <p:cNvPr id="1240" name="Google Shape;1240;p65"/>
          <p:cNvSpPr/>
          <p:nvPr/>
        </p:nvSpPr>
        <p:spPr>
          <a:xfrm>
            <a:off x="450325" y="1260996"/>
            <a:ext cx="8243350" cy="1877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Objective</a:t>
            </a: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Determine the camera’s position and orientation for each image.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-114300" algn="l" rtl="0">
              <a:lnSpc>
                <a:spcPct val="119055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Fundamental Matrix (F)</a:t>
            </a: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→ Relates corresponding points in two images.</a:t>
            </a:r>
            <a:endParaRPr/>
          </a:p>
          <a:p>
            <a:pPr marL="0" marR="0" lvl="0" indent="0" algn="l" rtl="0">
              <a:lnSpc>
                <a:spcPct val="119055"/>
              </a:lnSpc>
              <a:spcBef>
                <a:spcPts val="30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-114300" algn="l" rtl="0">
              <a:lnSpc>
                <a:spcPct val="119055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Essential Matrix (E)</a:t>
            </a: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→ Extracts relative camera pose (R, t).</a:t>
            </a:r>
            <a:endParaRPr/>
          </a:p>
          <a:p>
            <a:pPr marL="0" marR="0" lvl="0" indent="0" algn="l" rtl="0">
              <a:lnSpc>
                <a:spcPct val="119055"/>
              </a:lnSpc>
              <a:spcBef>
                <a:spcPts val="30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40404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1" name="Google Shape;1241;p65"/>
          <p:cNvSpPr/>
          <p:nvPr/>
        </p:nvSpPr>
        <p:spPr>
          <a:xfrm>
            <a:off x="450325" y="3215183"/>
            <a:ext cx="5240057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>
                <a:solidFill>
                  <a:srgbClr val="0B2C41"/>
                </a:solidFill>
                <a:latin typeface="Arial"/>
                <a:ea typeface="Arial"/>
                <a:cs typeface="Arial"/>
                <a:sym typeface="Arial"/>
              </a:rPr>
              <a:t>3D Reconstruction in SfM</a:t>
            </a:r>
            <a:endParaRPr sz="2800" b="0" i="0" u="none" strike="noStrike" cap="none">
              <a:solidFill>
                <a:srgbClr val="0B2C4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2" name="Google Shape;1242;p65"/>
          <p:cNvSpPr/>
          <p:nvPr/>
        </p:nvSpPr>
        <p:spPr>
          <a:xfrm>
            <a:off x="450325" y="3869403"/>
            <a:ext cx="7870715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rgbClr val="0B2C41"/>
                </a:solidFill>
                <a:latin typeface="Arial"/>
                <a:ea typeface="Arial"/>
                <a:cs typeface="Arial"/>
                <a:sym typeface="Arial"/>
              </a:rPr>
              <a:t>Process of estimating 3D points by intersecting projection rays from two or more images.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B2C4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rgbClr val="0B2C41"/>
                </a:solidFill>
                <a:latin typeface="Arial"/>
                <a:ea typeface="Arial"/>
                <a:cs typeface="Arial"/>
                <a:sym typeface="Arial"/>
              </a:rPr>
              <a:t>    Requires accurate camera poses and matched features.</a:t>
            </a:r>
            <a:endParaRPr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7" name="Google Shape;1247;p66"/>
          <p:cNvSpPr txBox="1">
            <a:spLocks noGrp="1"/>
          </p:cNvSpPr>
          <p:nvPr>
            <p:ph type="title"/>
          </p:nvPr>
        </p:nvSpPr>
        <p:spPr>
          <a:xfrm>
            <a:off x="341864" y="472526"/>
            <a:ext cx="842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b="1"/>
              <a:t>Bundle Adjustment</a:t>
            </a:r>
            <a:endParaRPr/>
          </a:p>
        </p:txBody>
      </p:sp>
      <p:sp>
        <p:nvSpPr>
          <p:cNvPr id="1248" name="Google Shape;1248;p66"/>
          <p:cNvSpPr/>
          <p:nvPr/>
        </p:nvSpPr>
        <p:spPr>
          <a:xfrm>
            <a:off x="450324" y="1260996"/>
            <a:ext cx="7596395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Objective</a:t>
            </a:r>
            <a:r>
              <a:rPr lang="en-US" sz="1800" b="0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: Optimize the entire reconstruction for accuracy.</a:t>
            </a:r>
            <a:endParaRPr sz="1800" b="0" i="0" u="none" strike="noStrike" cap="none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Method</a:t>
            </a:r>
            <a:r>
              <a:rPr lang="en-US" sz="1800" b="0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: Minimize the reprojection error—the difference between observed 2D points and their projected positions—across all images and points, refining both camera parameters and 3D point locations.</a:t>
            </a: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(nonlinear optimization).</a:t>
            </a:r>
            <a:endParaRPr sz="1800" b="0" i="0" u="none" strike="noStrike" cap="none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1249" name="Google Shape;1249;p66" descr="What is Structure from Motion?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86597" y="2954594"/>
            <a:ext cx="4499965" cy="20356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4" name="Google Shape;1254;p67"/>
          <p:cNvSpPr txBox="1">
            <a:spLocks noGrp="1"/>
          </p:cNvSpPr>
          <p:nvPr>
            <p:ph type="title"/>
          </p:nvPr>
        </p:nvSpPr>
        <p:spPr>
          <a:xfrm>
            <a:off x="341864" y="472526"/>
            <a:ext cx="842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b="1"/>
              <a:t>Bundle Adjustment</a:t>
            </a:r>
            <a:endParaRPr/>
          </a:p>
        </p:txBody>
      </p:sp>
      <p:sp>
        <p:nvSpPr>
          <p:cNvPr id="1255" name="Google Shape;1255;p67"/>
          <p:cNvSpPr/>
          <p:nvPr/>
        </p:nvSpPr>
        <p:spPr>
          <a:xfrm>
            <a:off x="341864" y="4021853"/>
            <a:ext cx="8061196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This nonlinear optimization minimizes the reprojection error, adjusting camera parameters </a:t>
            </a: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</a:t>
            </a:r>
            <a:r>
              <a:rPr lang="en-US" sz="18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</a:t>
            </a: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​ and 3D points </a:t>
            </a: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r>
              <a:rPr lang="en-US" sz="18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</a:t>
            </a: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​ to best fit the observed 2D points </a:t>
            </a: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r>
              <a:rPr lang="en-US" sz="18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ij</a:t>
            </a: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​.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56" name="Google Shape;1256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21835" y="1045226"/>
            <a:ext cx="4094393" cy="2801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7" name="Google Shape;1257;p6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0148" y="2053403"/>
            <a:ext cx="3216957" cy="10366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2" name="Google Shape;1262;p68"/>
          <p:cNvSpPr txBox="1">
            <a:spLocks noGrp="1"/>
          </p:cNvSpPr>
          <p:nvPr>
            <p:ph type="title"/>
          </p:nvPr>
        </p:nvSpPr>
        <p:spPr>
          <a:xfrm>
            <a:off x="341864" y="472526"/>
            <a:ext cx="842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/>
              <a:t>Structure from Motion, and SLAM</a:t>
            </a:r>
            <a:endParaRPr b="1"/>
          </a:p>
        </p:txBody>
      </p:sp>
      <p:sp>
        <p:nvSpPr>
          <p:cNvPr id="1263" name="Google Shape;1263;p68"/>
          <p:cNvSpPr/>
          <p:nvPr/>
        </p:nvSpPr>
        <p:spPr>
          <a:xfrm>
            <a:off x="513628" y="1239894"/>
            <a:ext cx="7483853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SfM is typically an offline process, handling unordered image sets for accurate reconstructions, while SLAM works in real-time with ordered data for navigation. Research suggests SfM emphasizes precision for static scenes, whereas SLAM balances speed and accuracy for dynamic environments, with some shared techniques like feature matching.</a:t>
            </a:r>
            <a:endParaRPr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8" name="Google Shape;1268;p69"/>
          <p:cNvSpPr txBox="1">
            <a:spLocks noGrp="1"/>
          </p:cNvSpPr>
          <p:nvPr>
            <p:ph type="title"/>
          </p:nvPr>
        </p:nvSpPr>
        <p:spPr>
          <a:xfrm>
            <a:off x="3512523" y="1213318"/>
            <a:ext cx="5333765" cy="2440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sz="3600"/>
              <a:t>Simultaneous Localization and Mapping</a:t>
            </a:r>
            <a:br>
              <a:rPr lang="en-US" sz="3600"/>
            </a:br>
            <a:r>
              <a:rPr lang="en-US" sz="3600"/>
              <a:t>(SLAM)</a:t>
            </a:r>
            <a:endParaRPr sz="3600">
              <a:solidFill>
                <a:srgbClr val="0C4263"/>
              </a:solidFill>
            </a:endParaRPr>
          </a:p>
        </p:txBody>
      </p:sp>
      <p:grpSp>
        <p:nvGrpSpPr>
          <p:cNvPr id="1269" name="Google Shape;1269;p69"/>
          <p:cNvGrpSpPr/>
          <p:nvPr/>
        </p:nvGrpSpPr>
        <p:grpSpPr>
          <a:xfrm>
            <a:off x="713223" y="2014373"/>
            <a:ext cx="2296026" cy="2185426"/>
            <a:chOff x="930673" y="2066698"/>
            <a:chExt cx="2296026" cy="2185426"/>
          </a:xfrm>
        </p:grpSpPr>
        <p:sp>
          <p:nvSpPr>
            <p:cNvPr id="1270" name="Google Shape;1270;p69"/>
            <p:cNvSpPr/>
            <p:nvPr/>
          </p:nvSpPr>
          <p:spPr>
            <a:xfrm>
              <a:off x="1265312" y="3055603"/>
              <a:ext cx="753960" cy="938367"/>
            </a:xfrm>
            <a:custGeom>
              <a:avLst/>
              <a:gdLst/>
              <a:ahLst/>
              <a:cxnLst/>
              <a:rect l="l" t="t" r="r" b="b"/>
              <a:pathLst>
                <a:path w="356" h="443" extrusionOk="0">
                  <a:moveTo>
                    <a:pt x="278" y="110"/>
                  </a:moveTo>
                  <a:cubicBezTo>
                    <a:pt x="356" y="71"/>
                    <a:pt x="356" y="71"/>
                    <a:pt x="356" y="71"/>
                  </a:cubicBezTo>
                  <a:cubicBezTo>
                    <a:pt x="328" y="16"/>
                    <a:pt x="328" y="16"/>
                    <a:pt x="328" y="16"/>
                  </a:cubicBezTo>
                  <a:cubicBezTo>
                    <a:pt x="251" y="55"/>
                    <a:pt x="251" y="55"/>
                    <a:pt x="251" y="55"/>
                  </a:cubicBezTo>
                  <a:cubicBezTo>
                    <a:pt x="239" y="36"/>
                    <a:pt x="223" y="18"/>
                    <a:pt x="202" y="0"/>
                  </a:cubicBezTo>
                  <a:cubicBezTo>
                    <a:pt x="202" y="0"/>
                    <a:pt x="202" y="0"/>
                    <a:pt x="202" y="0"/>
                  </a:cubicBezTo>
                  <a:cubicBezTo>
                    <a:pt x="0" y="162"/>
                    <a:pt x="0" y="318"/>
                    <a:pt x="14" y="389"/>
                  </a:cubicBezTo>
                  <a:cubicBezTo>
                    <a:pt x="19" y="413"/>
                    <a:pt x="38" y="432"/>
                    <a:pt x="62" y="436"/>
                  </a:cubicBezTo>
                  <a:cubicBezTo>
                    <a:pt x="96" y="443"/>
                    <a:pt x="128" y="420"/>
                    <a:pt x="133" y="386"/>
                  </a:cubicBezTo>
                  <a:cubicBezTo>
                    <a:pt x="160" y="206"/>
                    <a:pt x="290" y="184"/>
                    <a:pt x="290" y="184"/>
                  </a:cubicBezTo>
                  <a:cubicBezTo>
                    <a:pt x="290" y="184"/>
                    <a:pt x="293" y="152"/>
                    <a:pt x="278" y="110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1" name="Google Shape;1271;p69"/>
            <p:cNvSpPr/>
            <p:nvPr/>
          </p:nvSpPr>
          <p:spPr>
            <a:xfrm>
              <a:off x="2135369" y="3055603"/>
              <a:ext cx="752594" cy="938367"/>
            </a:xfrm>
            <a:custGeom>
              <a:avLst/>
              <a:gdLst/>
              <a:ahLst/>
              <a:cxnLst/>
              <a:rect l="l" t="t" r="r" b="b"/>
              <a:pathLst>
                <a:path w="356" h="443" extrusionOk="0">
                  <a:moveTo>
                    <a:pt x="77" y="110"/>
                  </a:moveTo>
                  <a:cubicBezTo>
                    <a:pt x="0" y="71"/>
                    <a:pt x="0" y="71"/>
                    <a:pt x="0" y="71"/>
                  </a:cubicBezTo>
                  <a:cubicBezTo>
                    <a:pt x="27" y="16"/>
                    <a:pt x="27" y="16"/>
                    <a:pt x="27" y="16"/>
                  </a:cubicBezTo>
                  <a:cubicBezTo>
                    <a:pt x="105" y="55"/>
                    <a:pt x="105" y="55"/>
                    <a:pt x="105" y="55"/>
                  </a:cubicBezTo>
                  <a:cubicBezTo>
                    <a:pt x="117" y="36"/>
                    <a:pt x="133" y="18"/>
                    <a:pt x="154" y="0"/>
                  </a:cubicBezTo>
                  <a:cubicBezTo>
                    <a:pt x="356" y="162"/>
                    <a:pt x="356" y="318"/>
                    <a:pt x="342" y="389"/>
                  </a:cubicBezTo>
                  <a:cubicBezTo>
                    <a:pt x="337" y="413"/>
                    <a:pt x="318" y="432"/>
                    <a:pt x="294" y="436"/>
                  </a:cubicBezTo>
                  <a:cubicBezTo>
                    <a:pt x="260" y="443"/>
                    <a:pt x="228" y="420"/>
                    <a:pt x="223" y="386"/>
                  </a:cubicBezTo>
                  <a:cubicBezTo>
                    <a:pt x="195" y="206"/>
                    <a:pt x="65" y="184"/>
                    <a:pt x="65" y="184"/>
                  </a:cubicBezTo>
                  <a:cubicBezTo>
                    <a:pt x="65" y="184"/>
                    <a:pt x="63" y="152"/>
                    <a:pt x="77" y="110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2" name="Google Shape;1272;p69"/>
            <p:cNvSpPr/>
            <p:nvPr/>
          </p:nvSpPr>
          <p:spPr>
            <a:xfrm>
              <a:off x="1492046" y="2696373"/>
              <a:ext cx="1171915" cy="898756"/>
            </a:xfrm>
            <a:custGeom>
              <a:avLst/>
              <a:gdLst/>
              <a:ahLst/>
              <a:cxnLst/>
              <a:rect l="l" t="t" r="r" b="b"/>
              <a:pathLst>
                <a:path w="554" h="425" extrusionOk="0">
                  <a:moveTo>
                    <a:pt x="554" y="0"/>
                  </a:moveTo>
                  <a:cubicBezTo>
                    <a:pt x="554" y="279"/>
                    <a:pt x="554" y="279"/>
                    <a:pt x="554" y="279"/>
                  </a:cubicBezTo>
                  <a:cubicBezTo>
                    <a:pt x="554" y="311"/>
                    <a:pt x="534" y="340"/>
                    <a:pt x="503" y="350"/>
                  </a:cubicBezTo>
                  <a:cubicBezTo>
                    <a:pt x="411" y="383"/>
                    <a:pt x="411" y="383"/>
                    <a:pt x="411" y="383"/>
                  </a:cubicBezTo>
                  <a:cubicBezTo>
                    <a:pt x="316" y="416"/>
                    <a:pt x="316" y="416"/>
                    <a:pt x="316" y="416"/>
                  </a:cubicBezTo>
                  <a:cubicBezTo>
                    <a:pt x="291" y="425"/>
                    <a:pt x="263" y="425"/>
                    <a:pt x="238" y="416"/>
                  </a:cubicBezTo>
                  <a:cubicBezTo>
                    <a:pt x="143" y="383"/>
                    <a:pt x="143" y="383"/>
                    <a:pt x="143" y="383"/>
                  </a:cubicBezTo>
                  <a:cubicBezTo>
                    <a:pt x="50" y="350"/>
                    <a:pt x="50" y="350"/>
                    <a:pt x="50" y="350"/>
                  </a:cubicBezTo>
                  <a:cubicBezTo>
                    <a:pt x="20" y="340"/>
                    <a:pt x="0" y="311"/>
                    <a:pt x="0" y="27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554" y="0"/>
                    <a:pt x="554" y="0"/>
                    <a:pt x="554" y="0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3" name="Google Shape;1273;p69"/>
            <p:cNvSpPr/>
            <p:nvPr/>
          </p:nvSpPr>
          <p:spPr>
            <a:xfrm>
              <a:off x="1492046" y="2696373"/>
              <a:ext cx="1171800" cy="2007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4" name="Google Shape;1274;p69"/>
            <p:cNvSpPr/>
            <p:nvPr/>
          </p:nvSpPr>
          <p:spPr>
            <a:xfrm>
              <a:off x="1492046" y="2066698"/>
              <a:ext cx="1171915" cy="784021"/>
            </a:xfrm>
            <a:custGeom>
              <a:avLst/>
              <a:gdLst/>
              <a:ahLst/>
              <a:cxnLst/>
              <a:rect l="l" t="t" r="r" b="b"/>
              <a:pathLst>
                <a:path w="554" h="370" extrusionOk="0">
                  <a:moveTo>
                    <a:pt x="554" y="175"/>
                  </a:moveTo>
                  <a:cubicBezTo>
                    <a:pt x="554" y="370"/>
                    <a:pt x="554" y="370"/>
                    <a:pt x="554" y="370"/>
                  </a:cubicBezTo>
                  <a:cubicBezTo>
                    <a:pt x="0" y="370"/>
                    <a:pt x="0" y="370"/>
                    <a:pt x="0" y="370"/>
                  </a:cubicBezTo>
                  <a:cubicBezTo>
                    <a:pt x="0" y="175"/>
                    <a:pt x="0" y="175"/>
                    <a:pt x="0" y="175"/>
                  </a:cubicBezTo>
                  <a:cubicBezTo>
                    <a:pt x="0" y="118"/>
                    <a:pt x="43" y="68"/>
                    <a:pt x="109" y="36"/>
                  </a:cubicBezTo>
                  <a:cubicBezTo>
                    <a:pt x="111" y="35"/>
                    <a:pt x="114" y="34"/>
                    <a:pt x="116" y="33"/>
                  </a:cubicBezTo>
                  <a:cubicBezTo>
                    <a:pt x="161" y="12"/>
                    <a:pt x="217" y="0"/>
                    <a:pt x="277" y="0"/>
                  </a:cubicBezTo>
                  <a:cubicBezTo>
                    <a:pt x="338" y="0"/>
                    <a:pt x="394" y="13"/>
                    <a:pt x="440" y="34"/>
                  </a:cubicBezTo>
                  <a:cubicBezTo>
                    <a:pt x="442" y="35"/>
                    <a:pt x="444" y="36"/>
                    <a:pt x="447" y="37"/>
                  </a:cubicBezTo>
                  <a:cubicBezTo>
                    <a:pt x="512" y="69"/>
                    <a:pt x="554" y="119"/>
                    <a:pt x="554" y="17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5" name="Google Shape;1275;p69"/>
            <p:cNvSpPr/>
            <p:nvPr/>
          </p:nvSpPr>
          <p:spPr>
            <a:xfrm>
              <a:off x="1628633" y="2225142"/>
              <a:ext cx="897376" cy="487623"/>
            </a:xfrm>
            <a:custGeom>
              <a:avLst/>
              <a:gdLst/>
              <a:ahLst/>
              <a:cxnLst/>
              <a:rect l="l" t="t" r="r" b="b"/>
              <a:pathLst>
                <a:path w="424" h="230" extrusionOk="0">
                  <a:moveTo>
                    <a:pt x="424" y="125"/>
                  </a:moveTo>
                  <a:cubicBezTo>
                    <a:pt x="424" y="168"/>
                    <a:pt x="424" y="168"/>
                    <a:pt x="424" y="168"/>
                  </a:cubicBezTo>
                  <a:cubicBezTo>
                    <a:pt x="424" y="202"/>
                    <a:pt x="396" y="230"/>
                    <a:pt x="362" y="230"/>
                  </a:cubicBezTo>
                  <a:cubicBezTo>
                    <a:pt x="62" y="230"/>
                    <a:pt x="62" y="230"/>
                    <a:pt x="62" y="230"/>
                  </a:cubicBezTo>
                  <a:cubicBezTo>
                    <a:pt x="27" y="230"/>
                    <a:pt x="0" y="202"/>
                    <a:pt x="0" y="168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0" y="57"/>
                    <a:pt x="97" y="0"/>
                    <a:pt x="212" y="0"/>
                  </a:cubicBezTo>
                  <a:cubicBezTo>
                    <a:pt x="327" y="0"/>
                    <a:pt x="424" y="57"/>
                    <a:pt x="424" y="1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6" name="Google Shape;1276;p69"/>
            <p:cNvSpPr/>
            <p:nvPr/>
          </p:nvSpPr>
          <p:spPr>
            <a:xfrm>
              <a:off x="1736536" y="2435489"/>
              <a:ext cx="136500" cy="1353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7" name="Google Shape;1277;p69"/>
            <p:cNvSpPr/>
            <p:nvPr/>
          </p:nvSpPr>
          <p:spPr>
            <a:xfrm>
              <a:off x="2282883" y="2435489"/>
              <a:ext cx="135300" cy="1353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8" name="Google Shape;1278;p69"/>
            <p:cNvSpPr/>
            <p:nvPr/>
          </p:nvSpPr>
          <p:spPr>
            <a:xfrm>
              <a:off x="1863562" y="2774230"/>
              <a:ext cx="427517" cy="92881"/>
            </a:xfrm>
            <a:custGeom>
              <a:avLst/>
              <a:gdLst/>
              <a:ahLst/>
              <a:cxnLst/>
              <a:rect l="l" t="t" r="r" b="b"/>
              <a:pathLst>
                <a:path w="202" h="44" extrusionOk="0">
                  <a:moveTo>
                    <a:pt x="19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5" y="0"/>
                    <a:pt x="0" y="5"/>
                    <a:pt x="0" y="11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202" y="44"/>
                    <a:pt x="202" y="44"/>
                    <a:pt x="202" y="44"/>
                  </a:cubicBezTo>
                  <a:cubicBezTo>
                    <a:pt x="202" y="11"/>
                    <a:pt x="202" y="11"/>
                    <a:pt x="202" y="11"/>
                  </a:cubicBezTo>
                  <a:cubicBezTo>
                    <a:pt x="202" y="5"/>
                    <a:pt x="197" y="0"/>
                    <a:pt x="1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9" name="Google Shape;1279;p69"/>
            <p:cNvSpPr/>
            <p:nvPr/>
          </p:nvSpPr>
          <p:spPr>
            <a:xfrm>
              <a:off x="1492046" y="3100677"/>
              <a:ext cx="301857" cy="405670"/>
            </a:xfrm>
            <a:custGeom>
              <a:avLst/>
              <a:gdLst/>
              <a:ahLst/>
              <a:cxnLst/>
              <a:rect l="l" t="t" r="r" b="b"/>
              <a:pathLst>
                <a:path w="143" h="192" extrusionOk="0">
                  <a:moveTo>
                    <a:pt x="143" y="192"/>
                  </a:moveTo>
                  <a:cubicBezTo>
                    <a:pt x="50" y="159"/>
                    <a:pt x="50" y="159"/>
                    <a:pt x="50" y="159"/>
                  </a:cubicBezTo>
                  <a:cubicBezTo>
                    <a:pt x="20" y="149"/>
                    <a:pt x="0" y="120"/>
                    <a:pt x="0" y="8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52" y="0"/>
                    <a:pt x="71" y="13"/>
                    <a:pt x="80" y="34"/>
                  </a:cubicBezTo>
                  <a:lnTo>
                    <a:pt x="143" y="19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0" name="Google Shape;1280;p69"/>
            <p:cNvSpPr/>
            <p:nvPr/>
          </p:nvSpPr>
          <p:spPr>
            <a:xfrm>
              <a:off x="2362103" y="3100677"/>
              <a:ext cx="301857" cy="405670"/>
            </a:xfrm>
            <a:custGeom>
              <a:avLst/>
              <a:gdLst/>
              <a:ahLst/>
              <a:cxnLst/>
              <a:rect l="l" t="t" r="r" b="b"/>
              <a:pathLst>
                <a:path w="143" h="192" extrusionOk="0">
                  <a:moveTo>
                    <a:pt x="143" y="0"/>
                  </a:moveTo>
                  <a:cubicBezTo>
                    <a:pt x="143" y="88"/>
                    <a:pt x="143" y="88"/>
                    <a:pt x="143" y="88"/>
                  </a:cubicBezTo>
                  <a:cubicBezTo>
                    <a:pt x="143" y="120"/>
                    <a:pt x="123" y="149"/>
                    <a:pt x="92" y="159"/>
                  </a:cubicBezTo>
                  <a:cubicBezTo>
                    <a:pt x="0" y="192"/>
                    <a:pt x="0" y="192"/>
                    <a:pt x="0" y="192"/>
                  </a:cubicBezTo>
                  <a:cubicBezTo>
                    <a:pt x="63" y="34"/>
                    <a:pt x="63" y="34"/>
                    <a:pt x="63" y="34"/>
                  </a:cubicBezTo>
                  <a:cubicBezTo>
                    <a:pt x="71" y="13"/>
                    <a:pt x="91" y="0"/>
                    <a:pt x="113" y="0"/>
                  </a:cubicBezTo>
                  <a:lnTo>
                    <a:pt x="1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1" name="Google Shape;1281;p69"/>
            <p:cNvSpPr/>
            <p:nvPr/>
          </p:nvSpPr>
          <p:spPr>
            <a:xfrm>
              <a:off x="930673" y="3289170"/>
              <a:ext cx="613275" cy="962954"/>
            </a:xfrm>
            <a:custGeom>
              <a:avLst/>
              <a:gdLst/>
              <a:ahLst/>
              <a:cxnLst/>
              <a:rect l="l" t="t" r="r" b="b"/>
              <a:pathLst>
                <a:path w="290" h="455" extrusionOk="0">
                  <a:moveTo>
                    <a:pt x="169" y="0"/>
                  </a:moveTo>
                  <a:cubicBezTo>
                    <a:pt x="290" y="165"/>
                    <a:pt x="290" y="165"/>
                    <a:pt x="290" y="165"/>
                  </a:cubicBezTo>
                  <a:cubicBezTo>
                    <a:pt x="290" y="165"/>
                    <a:pt x="166" y="211"/>
                    <a:pt x="173" y="393"/>
                  </a:cubicBezTo>
                  <a:cubicBezTo>
                    <a:pt x="174" y="427"/>
                    <a:pt x="147" y="455"/>
                    <a:pt x="113" y="455"/>
                  </a:cubicBezTo>
                  <a:cubicBezTo>
                    <a:pt x="88" y="455"/>
                    <a:pt x="66" y="441"/>
                    <a:pt x="57" y="418"/>
                  </a:cubicBezTo>
                  <a:cubicBezTo>
                    <a:pt x="29" y="351"/>
                    <a:pt x="0" y="198"/>
                    <a:pt x="1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2" name="Google Shape;1282;p69"/>
            <p:cNvSpPr/>
            <p:nvPr/>
          </p:nvSpPr>
          <p:spPr>
            <a:xfrm>
              <a:off x="1149212" y="3289170"/>
              <a:ext cx="394736" cy="945197"/>
            </a:xfrm>
            <a:custGeom>
              <a:avLst/>
              <a:gdLst/>
              <a:ahLst/>
              <a:cxnLst/>
              <a:rect l="l" t="t" r="r" b="b"/>
              <a:pathLst>
                <a:path w="187" h="447" extrusionOk="0">
                  <a:moveTo>
                    <a:pt x="55" y="223"/>
                  </a:moveTo>
                  <a:cubicBezTo>
                    <a:pt x="35" y="274"/>
                    <a:pt x="0" y="387"/>
                    <a:pt x="41" y="447"/>
                  </a:cubicBezTo>
                  <a:cubicBezTo>
                    <a:pt x="59" y="436"/>
                    <a:pt x="71" y="415"/>
                    <a:pt x="70" y="393"/>
                  </a:cubicBezTo>
                  <a:cubicBezTo>
                    <a:pt x="63" y="211"/>
                    <a:pt x="187" y="165"/>
                    <a:pt x="187" y="165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66" y="0"/>
                    <a:pt x="10" y="123"/>
                    <a:pt x="49" y="180"/>
                  </a:cubicBezTo>
                  <a:cubicBezTo>
                    <a:pt x="58" y="193"/>
                    <a:pt x="60" y="209"/>
                    <a:pt x="55" y="22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3" name="Google Shape;1283;p69"/>
            <p:cNvSpPr/>
            <p:nvPr/>
          </p:nvSpPr>
          <p:spPr>
            <a:xfrm>
              <a:off x="1328141" y="3274145"/>
              <a:ext cx="307321" cy="277276"/>
            </a:xfrm>
            <a:custGeom>
              <a:avLst/>
              <a:gdLst/>
              <a:ahLst/>
              <a:cxnLst/>
              <a:rect l="l" t="t" r="r" b="b"/>
              <a:pathLst>
                <a:path w="225" h="203" extrusionOk="0">
                  <a:moveTo>
                    <a:pt x="58" y="203"/>
                  </a:moveTo>
                  <a:lnTo>
                    <a:pt x="0" y="127"/>
                  </a:lnTo>
                  <a:lnTo>
                    <a:pt x="168" y="0"/>
                  </a:lnTo>
                  <a:lnTo>
                    <a:pt x="225" y="76"/>
                  </a:lnTo>
                  <a:lnTo>
                    <a:pt x="58" y="20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4" name="Google Shape;1284;p69"/>
            <p:cNvSpPr/>
            <p:nvPr/>
          </p:nvSpPr>
          <p:spPr>
            <a:xfrm>
              <a:off x="1201115" y="3289170"/>
              <a:ext cx="342833" cy="416597"/>
            </a:xfrm>
            <a:custGeom>
              <a:avLst/>
              <a:gdLst/>
              <a:ahLst/>
              <a:cxnLst/>
              <a:rect l="l" t="t" r="r" b="b"/>
              <a:pathLst>
                <a:path w="162" h="197" extrusionOk="0">
                  <a:moveTo>
                    <a:pt x="41" y="0"/>
                  </a:moveTo>
                  <a:cubicBezTo>
                    <a:pt x="0" y="197"/>
                    <a:pt x="162" y="165"/>
                    <a:pt x="162" y="165"/>
                  </a:cubicBezTo>
                  <a:cubicBezTo>
                    <a:pt x="162" y="165"/>
                    <a:pt x="152" y="65"/>
                    <a:pt x="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5" name="Google Shape;1285;p69"/>
            <p:cNvSpPr/>
            <p:nvPr/>
          </p:nvSpPr>
          <p:spPr>
            <a:xfrm>
              <a:off x="2616155" y="3289170"/>
              <a:ext cx="610544" cy="962954"/>
            </a:xfrm>
            <a:custGeom>
              <a:avLst/>
              <a:gdLst/>
              <a:ahLst/>
              <a:cxnLst/>
              <a:rect l="l" t="t" r="r" b="b"/>
              <a:pathLst>
                <a:path w="289" h="455" extrusionOk="0">
                  <a:moveTo>
                    <a:pt x="121" y="0"/>
                  </a:moveTo>
                  <a:cubicBezTo>
                    <a:pt x="0" y="165"/>
                    <a:pt x="0" y="165"/>
                    <a:pt x="0" y="165"/>
                  </a:cubicBezTo>
                  <a:cubicBezTo>
                    <a:pt x="0" y="165"/>
                    <a:pt x="123" y="211"/>
                    <a:pt x="116" y="393"/>
                  </a:cubicBezTo>
                  <a:cubicBezTo>
                    <a:pt x="115" y="427"/>
                    <a:pt x="142" y="455"/>
                    <a:pt x="177" y="455"/>
                  </a:cubicBezTo>
                  <a:cubicBezTo>
                    <a:pt x="201" y="455"/>
                    <a:pt x="223" y="441"/>
                    <a:pt x="233" y="418"/>
                  </a:cubicBezTo>
                  <a:cubicBezTo>
                    <a:pt x="260" y="351"/>
                    <a:pt x="289" y="198"/>
                    <a:pt x="1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6" name="Google Shape;1286;p69"/>
            <p:cNvSpPr/>
            <p:nvPr/>
          </p:nvSpPr>
          <p:spPr>
            <a:xfrm>
              <a:off x="2616155" y="3289170"/>
              <a:ext cx="394736" cy="945197"/>
            </a:xfrm>
            <a:custGeom>
              <a:avLst/>
              <a:gdLst/>
              <a:ahLst/>
              <a:cxnLst/>
              <a:rect l="l" t="t" r="r" b="b"/>
              <a:pathLst>
                <a:path w="187" h="447" extrusionOk="0">
                  <a:moveTo>
                    <a:pt x="132" y="223"/>
                  </a:moveTo>
                  <a:cubicBezTo>
                    <a:pt x="152" y="274"/>
                    <a:pt x="187" y="387"/>
                    <a:pt x="145" y="447"/>
                  </a:cubicBezTo>
                  <a:cubicBezTo>
                    <a:pt x="127" y="436"/>
                    <a:pt x="116" y="415"/>
                    <a:pt x="116" y="393"/>
                  </a:cubicBezTo>
                  <a:cubicBezTo>
                    <a:pt x="123" y="211"/>
                    <a:pt x="0" y="165"/>
                    <a:pt x="0" y="165"/>
                  </a:cubicBezTo>
                  <a:cubicBezTo>
                    <a:pt x="121" y="0"/>
                    <a:pt x="121" y="0"/>
                    <a:pt x="121" y="0"/>
                  </a:cubicBezTo>
                  <a:cubicBezTo>
                    <a:pt x="121" y="0"/>
                    <a:pt x="177" y="123"/>
                    <a:pt x="137" y="180"/>
                  </a:cubicBezTo>
                  <a:cubicBezTo>
                    <a:pt x="129" y="193"/>
                    <a:pt x="126" y="209"/>
                    <a:pt x="132" y="22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7" name="Google Shape;1287;p69"/>
            <p:cNvSpPr/>
            <p:nvPr/>
          </p:nvSpPr>
          <p:spPr>
            <a:xfrm>
              <a:off x="2521910" y="3274145"/>
              <a:ext cx="310052" cy="277276"/>
            </a:xfrm>
            <a:custGeom>
              <a:avLst/>
              <a:gdLst/>
              <a:ahLst/>
              <a:cxnLst/>
              <a:rect l="l" t="t" r="r" b="b"/>
              <a:pathLst>
                <a:path w="227" h="203" extrusionOk="0">
                  <a:moveTo>
                    <a:pt x="169" y="203"/>
                  </a:moveTo>
                  <a:lnTo>
                    <a:pt x="227" y="127"/>
                  </a:lnTo>
                  <a:lnTo>
                    <a:pt x="59" y="0"/>
                  </a:lnTo>
                  <a:lnTo>
                    <a:pt x="0" y="76"/>
                  </a:lnTo>
                  <a:lnTo>
                    <a:pt x="169" y="20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8" name="Google Shape;1288;p69"/>
            <p:cNvSpPr/>
            <p:nvPr/>
          </p:nvSpPr>
          <p:spPr>
            <a:xfrm>
              <a:off x="2616155" y="3289170"/>
              <a:ext cx="342833" cy="416597"/>
            </a:xfrm>
            <a:custGeom>
              <a:avLst/>
              <a:gdLst/>
              <a:ahLst/>
              <a:cxnLst/>
              <a:rect l="l" t="t" r="r" b="b"/>
              <a:pathLst>
                <a:path w="162" h="197" extrusionOk="0">
                  <a:moveTo>
                    <a:pt x="121" y="0"/>
                  </a:moveTo>
                  <a:cubicBezTo>
                    <a:pt x="162" y="197"/>
                    <a:pt x="0" y="165"/>
                    <a:pt x="0" y="165"/>
                  </a:cubicBezTo>
                  <a:cubicBezTo>
                    <a:pt x="0" y="165"/>
                    <a:pt x="10" y="65"/>
                    <a:pt x="1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9" name="Google Shape;1289;p69"/>
            <p:cNvSpPr/>
            <p:nvPr/>
          </p:nvSpPr>
          <p:spPr>
            <a:xfrm>
              <a:off x="1912733" y="2962722"/>
              <a:ext cx="319613" cy="505379"/>
            </a:xfrm>
            <a:custGeom>
              <a:avLst/>
              <a:gdLst/>
              <a:ahLst/>
              <a:cxnLst/>
              <a:rect l="l" t="t" r="r" b="b"/>
              <a:pathLst>
                <a:path w="151" h="239" extrusionOk="0">
                  <a:moveTo>
                    <a:pt x="75" y="0"/>
                  </a:moveTo>
                  <a:cubicBezTo>
                    <a:pt x="34" y="0"/>
                    <a:pt x="0" y="34"/>
                    <a:pt x="0" y="76"/>
                  </a:cubicBezTo>
                  <a:cubicBezTo>
                    <a:pt x="0" y="163"/>
                    <a:pt x="0" y="163"/>
                    <a:pt x="0" y="163"/>
                  </a:cubicBezTo>
                  <a:cubicBezTo>
                    <a:pt x="0" y="205"/>
                    <a:pt x="34" y="239"/>
                    <a:pt x="75" y="239"/>
                  </a:cubicBezTo>
                  <a:cubicBezTo>
                    <a:pt x="117" y="239"/>
                    <a:pt x="151" y="205"/>
                    <a:pt x="151" y="163"/>
                  </a:cubicBezTo>
                  <a:cubicBezTo>
                    <a:pt x="151" y="76"/>
                    <a:pt x="151" y="76"/>
                    <a:pt x="151" y="76"/>
                  </a:cubicBezTo>
                  <a:cubicBezTo>
                    <a:pt x="151" y="34"/>
                    <a:pt x="117" y="0"/>
                    <a:pt x="75" y="0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0" name="Google Shape;1290;p69"/>
            <p:cNvSpPr/>
            <p:nvPr/>
          </p:nvSpPr>
          <p:spPr>
            <a:xfrm>
              <a:off x="1938684" y="2987308"/>
              <a:ext cx="267710" cy="453476"/>
            </a:xfrm>
            <a:custGeom>
              <a:avLst/>
              <a:gdLst/>
              <a:ahLst/>
              <a:cxnLst/>
              <a:rect l="l" t="t" r="r" b="b"/>
              <a:pathLst>
                <a:path w="127" h="214" extrusionOk="0">
                  <a:moveTo>
                    <a:pt x="63" y="214"/>
                  </a:moveTo>
                  <a:cubicBezTo>
                    <a:pt x="29" y="214"/>
                    <a:pt x="0" y="186"/>
                    <a:pt x="0" y="151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0" y="29"/>
                    <a:pt x="29" y="0"/>
                    <a:pt x="63" y="0"/>
                  </a:cubicBezTo>
                  <a:cubicBezTo>
                    <a:pt x="98" y="0"/>
                    <a:pt x="127" y="29"/>
                    <a:pt x="127" y="64"/>
                  </a:cubicBezTo>
                  <a:cubicBezTo>
                    <a:pt x="127" y="151"/>
                    <a:pt x="127" y="151"/>
                    <a:pt x="127" y="151"/>
                  </a:cubicBezTo>
                  <a:cubicBezTo>
                    <a:pt x="127" y="186"/>
                    <a:pt x="98" y="214"/>
                    <a:pt x="63" y="214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1" name="Google Shape;1291;p69"/>
            <p:cNvSpPr/>
            <p:nvPr/>
          </p:nvSpPr>
          <p:spPr>
            <a:xfrm>
              <a:off x="1736536" y="2066698"/>
              <a:ext cx="687032" cy="256787"/>
            </a:xfrm>
            <a:custGeom>
              <a:avLst/>
              <a:gdLst/>
              <a:ahLst/>
              <a:cxnLst/>
              <a:rect l="l" t="t" r="r" b="b"/>
              <a:pathLst>
                <a:path w="324" h="121" extrusionOk="0">
                  <a:moveTo>
                    <a:pt x="324" y="34"/>
                  </a:moveTo>
                  <a:cubicBezTo>
                    <a:pt x="324" y="121"/>
                    <a:pt x="324" y="121"/>
                    <a:pt x="324" y="121"/>
                  </a:cubicBezTo>
                  <a:cubicBezTo>
                    <a:pt x="284" y="93"/>
                    <a:pt x="226" y="75"/>
                    <a:pt x="161" y="75"/>
                  </a:cubicBezTo>
                  <a:cubicBezTo>
                    <a:pt x="97" y="75"/>
                    <a:pt x="39" y="93"/>
                    <a:pt x="0" y="120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45" y="12"/>
                    <a:pt x="101" y="0"/>
                    <a:pt x="161" y="0"/>
                  </a:cubicBezTo>
                  <a:cubicBezTo>
                    <a:pt x="222" y="0"/>
                    <a:pt x="278" y="13"/>
                    <a:pt x="324" y="3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6" name="Google Shape;1296;p70"/>
          <p:cNvSpPr txBox="1">
            <a:spLocks noGrp="1"/>
          </p:cNvSpPr>
          <p:nvPr>
            <p:ph type="title"/>
          </p:nvPr>
        </p:nvSpPr>
        <p:spPr>
          <a:xfrm>
            <a:off x="341864" y="472526"/>
            <a:ext cx="842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/>
              <a:t>SLAM</a:t>
            </a:r>
            <a:endParaRPr b="1"/>
          </a:p>
        </p:txBody>
      </p:sp>
      <p:sp>
        <p:nvSpPr>
          <p:cNvPr id="1297" name="Google Shape;1297;p70"/>
          <p:cNvSpPr/>
          <p:nvPr/>
        </p:nvSpPr>
        <p:spPr>
          <a:xfrm>
            <a:off x="450325" y="1260996"/>
            <a:ext cx="6479864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SLAM stands for Simultaneous Localization and Mapping, a foundational technology in robotics and artificial intelligence. It enables a robot or autonomous system to build a map of an unknown environment while simultaneously determining its own position within that map—without relying on external references like GPS.</a:t>
            </a:r>
            <a:endParaRPr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2" name="Google Shape;1302;p71"/>
          <p:cNvSpPr txBox="1">
            <a:spLocks noGrp="1"/>
          </p:cNvSpPr>
          <p:nvPr>
            <p:ph type="title"/>
          </p:nvPr>
        </p:nvSpPr>
        <p:spPr>
          <a:xfrm>
            <a:off x="341864" y="472526"/>
            <a:ext cx="842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/>
              <a:t>Importance of SLAM</a:t>
            </a:r>
            <a:endParaRPr b="1"/>
          </a:p>
        </p:txBody>
      </p:sp>
      <p:sp>
        <p:nvSpPr>
          <p:cNvPr id="1303" name="Google Shape;1303;p71"/>
          <p:cNvSpPr/>
          <p:nvPr/>
        </p:nvSpPr>
        <p:spPr>
          <a:xfrm>
            <a:off x="450324" y="1260996"/>
            <a:ext cx="7710523" cy="2800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en-US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Enables Autonomy in Unknown Environments: SLAM allows robots, drones, and vehicles to explore, map, and navigate spaces where GPS or pre-existing maps are unavailable, making it vital for tasks like search and rescue, planetary exploration, and indoor navigation.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•   Supports Reliable and Robust Navigation: By continuously updating both the map and the system’s position, SLAM provides more accurate and dependable localization than traditional methods, which is essential for safe and efficient autonomous operation.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•   Facilitates Real-Time Decision Making: SLAM’s ability to process sensor data and update maps in real time enables robots and vehicles to adapt to dynamic and changing environments, improving their effectiveness and safety.</a:t>
            </a:r>
            <a:endParaRPr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8" name="Google Shape;1308;p72"/>
          <p:cNvSpPr txBox="1">
            <a:spLocks noGrp="1"/>
          </p:cNvSpPr>
          <p:nvPr>
            <p:ph type="title"/>
          </p:nvPr>
        </p:nvSpPr>
        <p:spPr>
          <a:xfrm>
            <a:off x="341864" y="472526"/>
            <a:ext cx="842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/>
              <a:t>Structure of SLAM </a:t>
            </a:r>
            <a:endParaRPr b="1"/>
          </a:p>
        </p:txBody>
      </p:sp>
      <p:pic>
        <p:nvPicPr>
          <p:cNvPr id="1309" name="Google Shape;1309;p7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1306" y="1120795"/>
            <a:ext cx="8093862" cy="38852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4" name="Google Shape;1314;p73"/>
          <p:cNvSpPr txBox="1">
            <a:spLocks noGrp="1"/>
          </p:cNvSpPr>
          <p:nvPr>
            <p:ph type="title"/>
          </p:nvPr>
        </p:nvSpPr>
        <p:spPr>
          <a:xfrm>
            <a:off x="341864" y="472526"/>
            <a:ext cx="842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b="1"/>
              <a:t>SLAM Overview</a:t>
            </a:r>
            <a:endParaRPr/>
          </a:p>
        </p:txBody>
      </p:sp>
      <p:sp>
        <p:nvSpPr>
          <p:cNvPr id="1315" name="Google Shape;1315;p73"/>
          <p:cNvSpPr/>
          <p:nvPr/>
        </p:nvSpPr>
        <p:spPr>
          <a:xfrm>
            <a:off x="341864" y="1154982"/>
            <a:ext cx="7310220" cy="2554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Sensors:</a:t>
            </a:r>
            <a:r>
              <a:rPr lang="en-US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SLAM uses a variety of sensors (e.g. cameras – RGB or depth/RGB-D, LiDAR, IMU, wheel encoders, GNSS/GPS, etc.) to perceive the environment​.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Data Collection:</a:t>
            </a:r>
            <a:r>
              <a:rPr lang="en-US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These sensors collect data for both indoor and outdoor mapping (e.g. 2D LiDAR maps for indoor robots, 3D LiDAR/vision for drones and vehicles).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SLAM Core:</a:t>
            </a:r>
            <a:r>
              <a:rPr lang="en-US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The raw sensor data (images, scans, odometry, etc.) is fed into the SLAM core. The SLAM core processes this data to simultaneously estimate the robot’s pose (localization) and build a map of the environment.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p21"/>
          <p:cNvSpPr txBox="1">
            <a:spLocks noGrp="1"/>
          </p:cNvSpPr>
          <p:nvPr>
            <p:ph type="title"/>
          </p:nvPr>
        </p:nvSpPr>
        <p:spPr>
          <a:xfrm>
            <a:off x="2038800" y="1078800"/>
            <a:ext cx="4894500" cy="131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>
                <a:solidFill>
                  <a:srgbClr val="0C4263"/>
                </a:solidFill>
              </a:rPr>
              <a:t>How Stereo Vision Works</a:t>
            </a:r>
            <a:endParaRPr>
              <a:solidFill>
                <a:srgbClr val="0C4263"/>
              </a:solidFill>
            </a:endParaRPr>
          </a:p>
        </p:txBody>
      </p:sp>
      <p:sp>
        <p:nvSpPr>
          <p:cNvPr id="646" name="Google Shape;646;p21"/>
          <p:cNvSpPr txBox="1">
            <a:spLocks noGrp="1"/>
          </p:cNvSpPr>
          <p:nvPr>
            <p:ph type="title" idx="2"/>
          </p:nvPr>
        </p:nvSpPr>
        <p:spPr>
          <a:xfrm>
            <a:off x="729688" y="1078800"/>
            <a:ext cx="1194000" cy="11067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n-US"/>
              <a:t>?</a:t>
            </a:r>
            <a:endParaRPr/>
          </a:p>
        </p:txBody>
      </p:sp>
      <p:sp>
        <p:nvSpPr>
          <p:cNvPr id="647" name="Google Shape;647;p21"/>
          <p:cNvSpPr/>
          <p:nvPr/>
        </p:nvSpPr>
        <p:spPr>
          <a:xfrm>
            <a:off x="536200" y="885300"/>
            <a:ext cx="193500" cy="19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648" name="Google Shape;648;p21"/>
          <p:cNvGrpSpPr/>
          <p:nvPr/>
        </p:nvGrpSpPr>
        <p:grpSpPr>
          <a:xfrm>
            <a:off x="6258599" y="1402501"/>
            <a:ext cx="1618899" cy="3206083"/>
            <a:chOff x="6027038" y="539500"/>
            <a:chExt cx="1885950" cy="3735388"/>
          </a:xfrm>
        </p:grpSpPr>
        <p:sp>
          <p:nvSpPr>
            <p:cNvPr id="649" name="Google Shape;649;p21"/>
            <p:cNvSpPr/>
            <p:nvPr/>
          </p:nvSpPr>
          <p:spPr>
            <a:xfrm>
              <a:off x="6433438" y="2619125"/>
              <a:ext cx="254000" cy="669925"/>
            </a:xfrm>
            <a:custGeom>
              <a:avLst/>
              <a:gdLst/>
              <a:ahLst/>
              <a:cxnLst/>
              <a:rect l="l" t="t" r="r" b="b"/>
              <a:pathLst>
                <a:path w="160" h="422" extrusionOk="0">
                  <a:moveTo>
                    <a:pt x="160" y="20"/>
                  </a:moveTo>
                  <a:lnTo>
                    <a:pt x="0" y="0"/>
                  </a:lnTo>
                  <a:lnTo>
                    <a:pt x="0" y="422"/>
                  </a:lnTo>
                  <a:lnTo>
                    <a:pt x="160" y="422"/>
                  </a:lnTo>
                  <a:lnTo>
                    <a:pt x="160" y="2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0" name="Google Shape;650;p21"/>
            <p:cNvSpPr/>
            <p:nvPr/>
          </p:nvSpPr>
          <p:spPr>
            <a:xfrm>
              <a:off x="6433438" y="2619125"/>
              <a:ext cx="254000" cy="669925"/>
            </a:xfrm>
            <a:custGeom>
              <a:avLst/>
              <a:gdLst/>
              <a:ahLst/>
              <a:cxnLst/>
              <a:rect l="l" t="t" r="r" b="b"/>
              <a:pathLst>
                <a:path w="160" h="422" extrusionOk="0">
                  <a:moveTo>
                    <a:pt x="160" y="20"/>
                  </a:moveTo>
                  <a:lnTo>
                    <a:pt x="0" y="0"/>
                  </a:lnTo>
                  <a:lnTo>
                    <a:pt x="0" y="422"/>
                  </a:lnTo>
                  <a:lnTo>
                    <a:pt x="160" y="422"/>
                  </a:lnTo>
                  <a:lnTo>
                    <a:pt x="160" y="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1" name="Google Shape;651;p21"/>
            <p:cNvSpPr/>
            <p:nvPr/>
          </p:nvSpPr>
          <p:spPr>
            <a:xfrm>
              <a:off x="6312788" y="3217613"/>
              <a:ext cx="352425" cy="854075"/>
            </a:xfrm>
            <a:custGeom>
              <a:avLst/>
              <a:gdLst/>
              <a:ahLst/>
              <a:cxnLst/>
              <a:rect l="l" t="t" r="r" b="b"/>
              <a:pathLst>
                <a:path w="261" h="635" extrusionOk="0">
                  <a:moveTo>
                    <a:pt x="89" y="0"/>
                  </a:moveTo>
                  <a:cubicBezTo>
                    <a:pt x="88" y="0"/>
                    <a:pt x="88" y="0"/>
                    <a:pt x="88" y="0"/>
                  </a:cubicBezTo>
                  <a:cubicBezTo>
                    <a:pt x="65" y="0"/>
                    <a:pt x="46" y="18"/>
                    <a:pt x="43" y="41"/>
                  </a:cubicBezTo>
                  <a:cubicBezTo>
                    <a:pt x="0" y="635"/>
                    <a:pt x="0" y="635"/>
                    <a:pt x="0" y="635"/>
                  </a:cubicBezTo>
                  <a:cubicBezTo>
                    <a:pt x="0" y="635"/>
                    <a:pt x="0" y="635"/>
                    <a:pt x="0" y="635"/>
                  </a:cubicBezTo>
                  <a:cubicBezTo>
                    <a:pt x="2" y="609"/>
                    <a:pt x="2" y="609"/>
                    <a:pt x="2" y="609"/>
                  </a:cubicBezTo>
                  <a:cubicBezTo>
                    <a:pt x="261" y="609"/>
                    <a:pt x="261" y="609"/>
                    <a:pt x="261" y="609"/>
                  </a:cubicBezTo>
                  <a:cubicBezTo>
                    <a:pt x="261" y="53"/>
                    <a:pt x="261" y="53"/>
                    <a:pt x="261" y="53"/>
                  </a:cubicBezTo>
                  <a:cubicBezTo>
                    <a:pt x="89" y="53"/>
                    <a:pt x="89" y="53"/>
                    <a:pt x="89" y="53"/>
                  </a:cubicBezTo>
                  <a:cubicBezTo>
                    <a:pt x="89" y="0"/>
                    <a:pt x="89" y="0"/>
                    <a:pt x="89" y="0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2" name="Google Shape;652;p21"/>
            <p:cNvSpPr/>
            <p:nvPr/>
          </p:nvSpPr>
          <p:spPr>
            <a:xfrm>
              <a:off x="6433438" y="3217613"/>
              <a:ext cx="231900" cy="71400"/>
            </a:xfrm>
            <a:prstGeom prst="rect">
              <a:avLst/>
            </a:prstGeom>
            <a:solidFill>
              <a:srgbClr val="E5161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3" name="Google Shape;653;p21"/>
            <p:cNvSpPr/>
            <p:nvPr/>
          </p:nvSpPr>
          <p:spPr>
            <a:xfrm>
              <a:off x="6433438" y="3217613"/>
              <a:ext cx="231900" cy="714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4" name="Google Shape;654;p21"/>
            <p:cNvSpPr/>
            <p:nvPr/>
          </p:nvSpPr>
          <p:spPr>
            <a:xfrm>
              <a:off x="6665213" y="3217613"/>
              <a:ext cx="146050" cy="855663"/>
            </a:xfrm>
            <a:custGeom>
              <a:avLst/>
              <a:gdLst/>
              <a:ahLst/>
              <a:cxnLst/>
              <a:rect l="l" t="t" r="r" b="b"/>
              <a:pathLst>
                <a:path w="109" h="636" extrusionOk="0">
                  <a:moveTo>
                    <a:pt x="21" y="0"/>
                  </a:moveTo>
                  <a:cubicBezTo>
                    <a:pt x="17" y="0"/>
                    <a:pt x="17" y="0"/>
                    <a:pt x="17" y="0"/>
                  </a:cubicBezTo>
                  <a:cubicBezTo>
                    <a:pt x="17" y="53"/>
                    <a:pt x="17" y="53"/>
                    <a:pt x="17" y="53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609"/>
                    <a:pt x="0" y="609"/>
                    <a:pt x="0" y="609"/>
                  </a:cubicBezTo>
                  <a:cubicBezTo>
                    <a:pt x="107" y="609"/>
                    <a:pt x="107" y="609"/>
                    <a:pt x="107" y="609"/>
                  </a:cubicBezTo>
                  <a:cubicBezTo>
                    <a:pt x="109" y="636"/>
                    <a:pt x="109" y="636"/>
                    <a:pt x="109" y="636"/>
                  </a:cubicBezTo>
                  <a:cubicBezTo>
                    <a:pt x="109" y="636"/>
                    <a:pt x="109" y="636"/>
                    <a:pt x="109" y="636"/>
                  </a:cubicBezTo>
                  <a:cubicBezTo>
                    <a:pt x="66" y="41"/>
                    <a:pt x="66" y="41"/>
                    <a:pt x="66" y="41"/>
                  </a:cubicBezTo>
                  <a:cubicBezTo>
                    <a:pt x="63" y="18"/>
                    <a:pt x="44" y="0"/>
                    <a:pt x="21" y="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5" name="Google Shape;655;p21"/>
            <p:cNvSpPr/>
            <p:nvPr/>
          </p:nvSpPr>
          <p:spPr>
            <a:xfrm>
              <a:off x="6665213" y="3217613"/>
              <a:ext cx="22200" cy="71400"/>
            </a:xfrm>
            <a:prstGeom prst="rect">
              <a:avLst/>
            </a:prstGeom>
            <a:solidFill>
              <a:srgbClr val="CF5B5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6" name="Google Shape;656;p21"/>
            <p:cNvSpPr/>
            <p:nvPr/>
          </p:nvSpPr>
          <p:spPr>
            <a:xfrm>
              <a:off x="6665213" y="3217613"/>
              <a:ext cx="22200" cy="714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7" name="Google Shape;657;p21"/>
            <p:cNvSpPr/>
            <p:nvPr/>
          </p:nvSpPr>
          <p:spPr>
            <a:xfrm>
              <a:off x="6312788" y="4036763"/>
              <a:ext cx="352425" cy="34925"/>
            </a:xfrm>
            <a:custGeom>
              <a:avLst/>
              <a:gdLst/>
              <a:ahLst/>
              <a:cxnLst/>
              <a:rect l="l" t="t" r="r" b="b"/>
              <a:pathLst>
                <a:path w="261" h="26" extrusionOk="0">
                  <a:moveTo>
                    <a:pt x="261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3" y="25"/>
                    <a:pt x="6" y="25"/>
                    <a:pt x="9" y="25"/>
                  </a:cubicBezTo>
                  <a:cubicBezTo>
                    <a:pt x="136" y="25"/>
                    <a:pt x="136" y="25"/>
                    <a:pt x="136" y="25"/>
                  </a:cubicBezTo>
                  <a:cubicBezTo>
                    <a:pt x="228" y="25"/>
                    <a:pt x="228" y="25"/>
                    <a:pt x="228" y="25"/>
                  </a:cubicBezTo>
                  <a:cubicBezTo>
                    <a:pt x="261" y="25"/>
                    <a:pt x="261" y="25"/>
                    <a:pt x="261" y="25"/>
                  </a:cubicBezTo>
                  <a:cubicBezTo>
                    <a:pt x="261" y="0"/>
                    <a:pt x="261" y="0"/>
                    <a:pt x="261" y="0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8" name="Google Shape;658;p21"/>
            <p:cNvSpPr/>
            <p:nvPr/>
          </p:nvSpPr>
          <p:spPr>
            <a:xfrm>
              <a:off x="6665213" y="4036763"/>
              <a:ext cx="146050" cy="36513"/>
            </a:xfrm>
            <a:custGeom>
              <a:avLst/>
              <a:gdLst/>
              <a:ahLst/>
              <a:cxnLst/>
              <a:rect l="l" t="t" r="r" b="b"/>
              <a:pathLst>
                <a:path w="109" h="27" extrusionOk="0">
                  <a:moveTo>
                    <a:pt x="10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8" y="25"/>
                    <a:pt x="104" y="26"/>
                    <a:pt x="109" y="27"/>
                  </a:cubicBezTo>
                  <a:cubicBezTo>
                    <a:pt x="107" y="0"/>
                    <a:pt x="107" y="0"/>
                    <a:pt x="107" y="0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9" name="Google Shape;659;p21"/>
            <p:cNvSpPr/>
            <p:nvPr/>
          </p:nvSpPr>
          <p:spPr>
            <a:xfrm>
              <a:off x="6179438" y="4071688"/>
              <a:ext cx="757238" cy="192088"/>
            </a:xfrm>
            <a:custGeom>
              <a:avLst/>
              <a:gdLst/>
              <a:ahLst/>
              <a:cxnLst/>
              <a:rect l="l" t="t" r="r" b="b"/>
              <a:pathLst>
                <a:path w="563" h="143" extrusionOk="0">
                  <a:moveTo>
                    <a:pt x="100" y="0"/>
                  </a:moveTo>
                  <a:cubicBezTo>
                    <a:pt x="82" y="3"/>
                    <a:pt x="65" y="13"/>
                    <a:pt x="56" y="30"/>
                  </a:cubicBezTo>
                  <a:cubicBezTo>
                    <a:pt x="9" y="110"/>
                    <a:pt x="9" y="110"/>
                    <a:pt x="9" y="110"/>
                  </a:cubicBezTo>
                  <a:cubicBezTo>
                    <a:pt x="0" y="125"/>
                    <a:pt x="11" y="143"/>
                    <a:pt x="28" y="143"/>
                  </a:cubicBezTo>
                  <a:cubicBezTo>
                    <a:pt x="236" y="143"/>
                    <a:pt x="236" y="143"/>
                    <a:pt x="236" y="143"/>
                  </a:cubicBezTo>
                  <a:cubicBezTo>
                    <a:pt x="328" y="143"/>
                    <a:pt x="328" y="143"/>
                    <a:pt x="328" y="143"/>
                  </a:cubicBezTo>
                  <a:cubicBezTo>
                    <a:pt x="535" y="143"/>
                    <a:pt x="535" y="143"/>
                    <a:pt x="535" y="143"/>
                  </a:cubicBezTo>
                  <a:cubicBezTo>
                    <a:pt x="553" y="143"/>
                    <a:pt x="563" y="125"/>
                    <a:pt x="555" y="110"/>
                  </a:cubicBezTo>
                  <a:cubicBezTo>
                    <a:pt x="507" y="30"/>
                    <a:pt x="507" y="30"/>
                    <a:pt x="507" y="30"/>
                  </a:cubicBezTo>
                  <a:cubicBezTo>
                    <a:pt x="499" y="16"/>
                    <a:pt x="486" y="6"/>
                    <a:pt x="470" y="1"/>
                  </a:cubicBezTo>
                  <a:cubicBezTo>
                    <a:pt x="474" y="50"/>
                    <a:pt x="474" y="50"/>
                    <a:pt x="474" y="50"/>
                  </a:cubicBezTo>
                  <a:cubicBezTo>
                    <a:pt x="96" y="50"/>
                    <a:pt x="96" y="50"/>
                    <a:pt x="96" y="50"/>
                  </a:cubicBezTo>
                  <a:cubicBezTo>
                    <a:pt x="100" y="0"/>
                    <a:pt x="100" y="0"/>
                    <a:pt x="100" y="0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0" name="Google Shape;660;p21"/>
            <p:cNvSpPr/>
            <p:nvPr/>
          </p:nvSpPr>
          <p:spPr>
            <a:xfrm>
              <a:off x="6308025" y="4071688"/>
              <a:ext cx="508000" cy="66675"/>
            </a:xfrm>
            <a:custGeom>
              <a:avLst/>
              <a:gdLst/>
              <a:ahLst/>
              <a:cxnLst/>
              <a:rect l="l" t="t" r="r" b="b"/>
              <a:pathLst>
                <a:path w="378" h="50" extrusionOk="0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378" y="50"/>
                    <a:pt x="378" y="50"/>
                    <a:pt x="378" y="50"/>
                  </a:cubicBezTo>
                  <a:cubicBezTo>
                    <a:pt x="265" y="50"/>
                    <a:pt x="265" y="50"/>
                    <a:pt x="265" y="50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510A8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1" name="Google Shape;661;p21"/>
            <p:cNvSpPr/>
            <p:nvPr/>
          </p:nvSpPr>
          <p:spPr>
            <a:xfrm>
              <a:off x="6811263" y="4073276"/>
              <a:ext cx="4763" cy="65088"/>
            </a:xfrm>
            <a:custGeom>
              <a:avLst/>
              <a:gdLst/>
              <a:ahLst/>
              <a:cxnLst/>
              <a:rect l="l" t="t" r="r" b="b"/>
              <a:pathLst>
                <a:path w="4" h="49" extrusionOk="0">
                  <a:moveTo>
                    <a:pt x="0" y="0"/>
                  </a:moveTo>
                  <a:cubicBezTo>
                    <a:pt x="4" y="49"/>
                    <a:pt x="4" y="49"/>
                    <a:pt x="4" y="4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711B9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2" name="Google Shape;662;p21"/>
            <p:cNvSpPr/>
            <p:nvPr/>
          </p:nvSpPr>
          <p:spPr>
            <a:xfrm>
              <a:off x="6308025" y="4070101"/>
              <a:ext cx="357188" cy="68263"/>
            </a:xfrm>
            <a:custGeom>
              <a:avLst/>
              <a:gdLst/>
              <a:ahLst/>
              <a:cxnLst/>
              <a:rect l="l" t="t" r="r" b="b"/>
              <a:pathLst>
                <a:path w="265" h="51" extrusionOk="0">
                  <a:moveTo>
                    <a:pt x="265" y="0"/>
                  </a:moveTo>
                  <a:cubicBezTo>
                    <a:pt x="232" y="0"/>
                    <a:pt x="232" y="0"/>
                    <a:pt x="232" y="0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0" y="0"/>
                    <a:pt x="7" y="0"/>
                    <a:pt x="4" y="1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265" y="51"/>
                    <a:pt x="265" y="51"/>
                    <a:pt x="265" y="51"/>
                  </a:cubicBezTo>
                  <a:cubicBezTo>
                    <a:pt x="265" y="0"/>
                    <a:pt x="265" y="0"/>
                    <a:pt x="265" y="0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3" name="Google Shape;663;p21"/>
            <p:cNvSpPr/>
            <p:nvPr/>
          </p:nvSpPr>
          <p:spPr>
            <a:xfrm>
              <a:off x="6665213" y="4070101"/>
              <a:ext cx="150813" cy="68263"/>
            </a:xfrm>
            <a:custGeom>
              <a:avLst/>
              <a:gdLst/>
              <a:ahLst/>
              <a:cxnLst/>
              <a:rect l="l" t="t" r="r" b="b"/>
              <a:pathLst>
                <a:path w="113" h="51" extrusionOk="0">
                  <a:moveTo>
                    <a:pt x="9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113" y="51"/>
                    <a:pt x="113" y="51"/>
                    <a:pt x="113" y="51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4" y="1"/>
                    <a:pt x="98" y="0"/>
                    <a:pt x="93" y="0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4" name="Google Shape;664;p21"/>
            <p:cNvSpPr/>
            <p:nvPr/>
          </p:nvSpPr>
          <p:spPr>
            <a:xfrm>
              <a:off x="7231950" y="2628650"/>
              <a:ext cx="254000" cy="669925"/>
            </a:xfrm>
            <a:custGeom>
              <a:avLst/>
              <a:gdLst/>
              <a:ahLst/>
              <a:cxnLst/>
              <a:rect l="l" t="t" r="r" b="b"/>
              <a:pathLst>
                <a:path w="160" h="422" extrusionOk="0">
                  <a:moveTo>
                    <a:pt x="160" y="21"/>
                  </a:moveTo>
                  <a:lnTo>
                    <a:pt x="0" y="0"/>
                  </a:lnTo>
                  <a:lnTo>
                    <a:pt x="0" y="422"/>
                  </a:lnTo>
                  <a:lnTo>
                    <a:pt x="160" y="422"/>
                  </a:lnTo>
                  <a:lnTo>
                    <a:pt x="160" y="2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5" name="Google Shape;665;p21"/>
            <p:cNvSpPr/>
            <p:nvPr/>
          </p:nvSpPr>
          <p:spPr>
            <a:xfrm>
              <a:off x="7231950" y="2628650"/>
              <a:ext cx="254000" cy="669925"/>
            </a:xfrm>
            <a:custGeom>
              <a:avLst/>
              <a:gdLst/>
              <a:ahLst/>
              <a:cxnLst/>
              <a:rect l="l" t="t" r="r" b="b"/>
              <a:pathLst>
                <a:path w="160" h="422" extrusionOk="0">
                  <a:moveTo>
                    <a:pt x="160" y="21"/>
                  </a:moveTo>
                  <a:lnTo>
                    <a:pt x="0" y="0"/>
                  </a:lnTo>
                  <a:lnTo>
                    <a:pt x="0" y="422"/>
                  </a:lnTo>
                  <a:lnTo>
                    <a:pt x="160" y="422"/>
                  </a:lnTo>
                  <a:lnTo>
                    <a:pt x="160" y="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6" name="Google Shape;666;p21"/>
            <p:cNvSpPr/>
            <p:nvPr/>
          </p:nvSpPr>
          <p:spPr>
            <a:xfrm>
              <a:off x="7112888" y="3227138"/>
              <a:ext cx="496888" cy="857251"/>
            </a:xfrm>
            <a:custGeom>
              <a:avLst/>
              <a:gdLst/>
              <a:ahLst/>
              <a:cxnLst/>
              <a:rect l="l" t="t" r="r" b="b"/>
              <a:pathLst>
                <a:path w="370" h="637" extrusionOk="0">
                  <a:moveTo>
                    <a:pt x="43" y="41"/>
                  </a:moveTo>
                  <a:cubicBezTo>
                    <a:pt x="0" y="635"/>
                    <a:pt x="0" y="635"/>
                    <a:pt x="0" y="635"/>
                  </a:cubicBezTo>
                  <a:cubicBezTo>
                    <a:pt x="0" y="635"/>
                    <a:pt x="0" y="635"/>
                    <a:pt x="0" y="635"/>
                  </a:cubicBezTo>
                  <a:cubicBezTo>
                    <a:pt x="43" y="41"/>
                    <a:pt x="43" y="41"/>
                    <a:pt x="43" y="41"/>
                  </a:cubicBezTo>
                  <a:moveTo>
                    <a:pt x="282" y="0"/>
                  </a:moveTo>
                  <a:cubicBezTo>
                    <a:pt x="278" y="0"/>
                    <a:pt x="278" y="0"/>
                    <a:pt x="278" y="0"/>
                  </a:cubicBezTo>
                  <a:cubicBezTo>
                    <a:pt x="278" y="53"/>
                    <a:pt x="278" y="53"/>
                    <a:pt x="278" y="53"/>
                  </a:cubicBezTo>
                  <a:cubicBezTo>
                    <a:pt x="113" y="53"/>
                    <a:pt x="113" y="53"/>
                    <a:pt x="113" y="53"/>
                  </a:cubicBezTo>
                  <a:cubicBezTo>
                    <a:pt x="113" y="609"/>
                    <a:pt x="113" y="609"/>
                    <a:pt x="113" y="609"/>
                  </a:cubicBezTo>
                  <a:cubicBezTo>
                    <a:pt x="368" y="609"/>
                    <a:pt x="368" y="609"/>
                    <a:pt x="368" y="609"/>
                  </a:cubicBezTo>
                  <a:cubicBezTo>
                    <a:pt x="370" y="637"/>
                    <a:pt x="370" y="637"/>
                    <a:pt x="370" y="637"/>
                  </a:cubicBezTo>
                  <a:cubicBezTo>
                    <a:pt x="370" y="637"/>
                    <a:pt x="370" y="637"/>
                    <a:pt x="370" y="637"/>
                  </a:cubicBezTo>
                  <a:cubicBezTo>
                    <a:pt x="327" y="41"/>
                    <a:pt x="327" y="41"/>
                    <a:pt x="327" y="41"/>
                  </a:cubicBezTo>
                  <a:cubicBezTo>
                    <a:pt x="324" y="18"/>
                    <a:pt x="305" y="0"/>
                    <a:pt x="282" y="0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7" name="Google Shape;667;p21"/>
            <p:cNvSpPr/>
            <p:nvPr/>
          </p:nvSpPr>
          <p:spPr>
            <a:xfrm>
              <a:off x="7265288" y="3227138"/>
              <a:ext cx="220800" cy="71400"/>
            </a:xfrm>
            <a:prstGeom prst="rect">
              <a:avLst/>
            </a:prstGeom>
            <a:solidFill>
              <a:srgbClr val="E5161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8" name="Google Shape;668;p21"/>
            <p:cNvSpPr/>
            <p:nvPr/>
          </p:nvSpPr>
          <p:spPr>
            <a:xfrm>
              <a:off x="7265288" y="3227138"/>
              <a:ext cx="220800" cy="714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9" name="Google Shape;669;p21"/>
            <p:cNvSpPr/>
            <p:nvPr/>
          </p:nvSpPr>
          <p:spPr>
            <a:xfrm>
              <a:off x="7112888" y="3227138"/>
              <a:ext cx="152400" cy="854075"/>
            </a:xfrm>
            <a:custGeom>
              <a:avLst/>
              <a:gdLst/>
              <a:ahLst/>
              <a:cxnLst/>
              <a:rect l="l" t="t" r="r" b="b"/>
              <a:pathLst>
                <a:path w="113" h="635" extrusionOk="0">
                  <a:moveTo>
                    <a:pt x="89" y="0"/>
                  </a:moveTo>
                  <a:cubicBezTo>
                    <a:pt x="88" y="0"/>
                    <a:pt x="88" y="0"/>
                    <a:pt x="88" y="0"/>
                  </a:cubicBezTo>
                  <a:cubicBezTo>
                    <a:pt x="65" y="0"/>
                    <a:pt x="46" y="18"/>
                    <a:pt x="43" y="41"/>
                  </a:cubicBezTo>
                  <a:cubicBezTo>
                    <a:pt x="43" y="41"/>
                    <a:pt x="43" y="41"/>
                    <a:pt x="43" y="41"/>
                  </a:cubicBezTo>
                  <a:cubicBezTo>
                    <a:pt x="0" y="635"/>
                    <a:pt x="0" y="635"/>
                    <a:pt x="0" y="635"/>
                  </a:cubicBezTo>
                  <a:cubicBezTo>
                    <a:pt x="0" y="635"/>
                    <a:pt x="0" y="635"/>
                    <a:pt x="0" y="635"/>
                  </a:cubicBezTo>
                  <a:cubicBezTo>
                    <a:pt x="2" y="609"/>
                    <a:pt x="2" y="609"/>
                    <a:pt x="2" y="609"/>
                  </a:cubicBezTo>
                  <a:cubicBezTo>
                    <a:pt x="113" y="609"/>
                    <a:pt x="113" y="609"/>
                    <a:pt x="113" y="609"/>
                  </a:cubicBezTo>
                  <a:cubicBezTo>
                    <a:pt x="113" y="53"/>
                    <a:pt x="113" y="53"/>
                    <a:pt x="113" y="53"/>
                  </a:cubicBezTo>
                  <a:cubicBezTo>
                    <a:pt x="89" y="53"/>
                    <a:pt x="89" y="53"/>
                    <a:pt x="89" y="53"/>
                  </a:cubicBezTo>
                  <a:cubicBezTo>
                    <a:pt x="89" y="0"/>
                    <a:pt x="89" y="0"/>
                    <a:pt x="89" y="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0" name="Google Shape;670;p21"/>
            <p:cNvSpPr/>
            <p:nvPr/>
          </p:nvSpPr>
          <p:spPr>
            <a:xfrm>
              <a:off x="7231950" y="3227138"/>
              <a:ext cx="33300" cy="71400"/>
            </a:xfrm>
            <a:prstGeom prst="rect">
              <a:avLst/>
            </a:prstGeom>
            <a:solidFill>
              <a:srgbClr val="CF5B5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1" name="Google Shape;671;p21"/>
            <p:cNvSpPr/>
            <p:nvPr/>
          </p:nvSpPr>
          <p:spPr>
            <a:xfrm>
              <a:off x="7231950" y="3227138"/>
              <a:ext cx="33300" cy="714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2" name="Google Shape;672;p21"/>
            <p:cNvSpPr/>
            <p:nvPr/>
          </p:nvSpPr>
          <p:spPr>
            <a:xfrm>
              <a:off x="7265288" y="4046288"/>
              <a:ext cx="344488" cy="38100"/>
            </a:xfrm>
            <a:custGeom>
              <a:avLst/>
              <a:gdLst/>
              <a:ahLst/>
              <a:cxnLst/>
              <a:rect l="l" t="t" r="r" b="b"/>
              <a:pathLst>
                <a:path w="257" h="28" extrusionOk="0">
                  <a:moveTo>
                    <a:pt x="255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23" y="25"/>
                    <a:pt x="23" y="25"/>
                    <a:pt x="23" y="25"/>
                  </a:cubicBezTo>
                  <a:cubicBezTo>
                    <a:pt x="115" y="25"/>
                    <a:pt x="115" y="25"/>
                    <a:pt x="115" y="25"/>
                  </a:cubicBezTo>
                  <a:cubicBezTo>
                    <a:pt x="241" y="25"/>
                    <a:pt x="241" y="25"/>
                    <a:pt x="241" y="25"/>
                  </a:cubicBezTo>
                  <a:cubicBezTo>
                    <a:pt x="246" y="25"/>
                    <a:pt x="252" y="26"/>
                    <a:pt x="257" y="28"/>
                  </a:cubicBezTo>
                  <a:cubicBezTo>
                    <a:pt x="255" y="0"/>
                    <a:pt x="255" y="0"/>
                    <a:pt x="255" y="0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3" name="Google Shape;673;p21"/>
            <p:cNvSpPr/>
            <p:nvPr/>
          </p:nvSpPr>
          <p:spPr>
            <a:xfrm>
              <a:off x="7112888" y="4046288"/>
              <a:ext cx="152400" cy="34925"/>
            </a:xfrm>
            <a:custGeom>
              <a:avLst/>
              <a:gdLst/>
              <a:ahLst/>
              <a:cxnLst/>
              <a:rect l="l" t="t" r="r" b="b"/>
              <a:pathLst>
                <a:path w="113" h="26" extrusionOk="0">
                  <a:moveTo>
                    <a:pt x="11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3" y="26"/>
                    <a:pt x="6" y="25"/>
                    <a:pt x="9" y="25"/>
                  </a:cubicBezTo>
                  <a:cubicBezTo>
                    <a:pt x="113" y="25"/>
                    <a:pt x="113" y="25"/>
                    <a:pt x="113" y="25"/>
                  </a:cubicBezTo>
                  <a:cubicBezTo>
                    <a:pt x="113" y="0"/>
                    <a:pt x="113" y="0"/>
                    <a:pt x="113" y="0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4" name="Google Shape;674;p21"/>
            <p:cNvSpPr/>
            <p:nvPr/>
          </p:nvSpPr>
          <p:spPr>
            <a:xfrm>
              <a:off x="6977950" y="4081213"/>
              <a:ext cx="757238" cy="193675"/>
            </a:xfrm>
            <a:custGeom>
              <a:avLst/>
              <a:gdLst/>
              <a:ahLst/>
              <a:cxnLst/>
              <a:rect l="l" t="t" r="r" b="b"/>
              <a:pathLst>
                <a:path w="563" h="144" extrusionOk="0">
                  <a:moveTo>
                    <a:pt x="100" y="0"/>
                  </a:moveTo>
                  <a:cubicBezTo>
                    <a:pt x="82" y="3"/>
                    <a:pt x="65" y="14"/>
                    <a:pt x="56" y="30"/>
                  </a:cubicBezTo>
                  <a:cubicBezTo>
                    <a:pt x="9" y="110"/>
                    <a:pt x="9" y="110"/>
                    <a:pt x="9" y="110"/>
                  </a:cubicBezTo>
                  <a:cubicBezTo>
                    <a:pt x="0" y="125"/>
                    <a:pt x="11" y="144"/>
                    <a:pt x="28" y="144"/>
                  </a:cubicBezTo>
                  <a:cubicBezTo>
                    <a:pt x="236" y="144"/>
                    <a:pt x="236" y="144"/>
                    <a:pt x="236" y="144"/>
                  </a:cubicBezTo>
                  <a:cubicBezTo>
                    <a:pt x="328" y="144"/>
                    <a:pt x="328" y="144"/>
                    <a:pt x="328" y="144"/>
                  </a:cubicBezTo>
                  <a:cubicBezTo>
                    <a:pt x="535" y="144"/>
                    <a:pt x="535" y="144"/>
                    <a:pt x="535" y="144"/>
                  </a:cubicBezTo>
                  <a:cubicBezTo>
                    <a:pt x="553" y="144"/>
                    <a:pt x="563" y="125"/>
                    <a:pt x="555" y="110"/>
                  </a:cubicBezTo>
                  <a:cubicBezTo>
                    <a:pt x="507" y="30"/>
                    <a:pt x="507" y="30"/>
                    <a:pt x="507" y="30"/>
                  </a:cubicBezTo>
                  <a:cubicBezTo>
                    <a:pt x="499" y="16"/>
                    <a:pt x="486" y="6"/>
                    <a:pt x="470" y="2"/>
                  </a:cubicBezTo>
                  <a:cubicBezTo>
                    <a:pt x="474" y="51"/>
                    <a:pt x="474" y="51"/>
                    <a:pt x="474" y="51"/>
                  </a:cubicBezTo>
                  <a:cubicBezTo>
                    <a:pt x="96" y="51"/>
                    <a:pt x="96" y="51"/>
                    <a:pt x="96" y="51"/>
                  </a:cubicBezTo>
                  <a:cubicBezTo>
                    <a:pt x="100" y="0"/>
                    <a:pt x="100" y="0"/>
                    <a:pt x="100" y="0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5" name="Google Shape;675;p21"/>
            <p:cNvSpPr/>
            <p:nvPr/>
          </p:nvSpPr>
          <p:spPr>
            <a:xfrm>
              <a:off x="7106538" y="4081213"/>
              <a:ext cx="509588" cy="68263"/>
            </a:xfrm>
            <a:custGeom>
              <a:avLst/>
              <a:gdLst/>
              <a:ahLst/>
              <a:cxnLst/>
              <a:rect l="l" t="t" r="r" b="b"/>
              <a:pathLst>
                <a:path w="378" h="51" extrusionOk="0">
                  <a:moveTo>
                    <a:pt x="374" y="2"/>
                  </a:moveTo>
                  <a:cubicBezTo>
                    <a:pt x="378" y="51"/>
                    <a:pt x="378" y="51"/>
                    <a:pt x="378" y="51"/>
                  </a:cubicBezTo>
                  <a:cubicBezTo>
                    <a:pt x="374" y="2"/>
                    <a:pt x="374" y="2"/>
                    <a:pt x="374" y="2"/>
                  </a:cubicBezTo>
                  <a:cubicBezTo>
                    <a:pt x="374" y="2"/>
                    <a:pt x="374" y="2"/>
                    <a:pt x="374" y="2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378" y="51"/>
                    <a:pt x="378" y="51"/>
                    <a:pt x="378" y="51"/>
                  </a:cubicBezTo>
                  <a:cubicBezTo>
                    <a:pt x="117" y="51"/>
                    <a:pt x="117" y="51"/>
                    <a:pt x="117" y="51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510A8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6" name="Google Shape;676;p21"/>
            <p:cNvSpPr/>
            <p:nvPr/>
          </p:nvSpPr>
          <p:spPr>
            <a:xfrm>
              <a:off x="7106538" y="4081213"/>
              <a:ext cx="158750" cy="68263"/>
            </a:xfrm>
            <a:custGeom>
              <a:avLst/>
              <a:gdLst/>
              <a:ahLst/>
              <a:cxnLst/>
              <a:rect l="l" t="t" r="r" b="b"/>
              <a:pathLst>
                <a:path w="117" h="51" extrusionOk="0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117" y="51"/>
                    <a:pt x="117" y="51"/>
                    <a:pt x="117" y="51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711B9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7" name="Google Shape;677;p21"/>
            <p:cNvSpPr/>
            <p:nvPr/>
          </p:nvSpPr>
          <p:spPr>
            <a:xfrm>
              <a:off x="7265288" y="4079626"/>
              <a:ext cx="350838" cy="69850"/>
            </a:xfrm>
            <a:custGeom>
              <a:avLst/>
              <a:gdLst/>
              <a:ahLst/>
              <a:cxnLst/>
              <a:rect l="l" t="t" r="r" b="b"/>
              <a:pathLst>
                <a:path w="261" h="52" extrusionOk="0">
                  <a:moveTo>
                    <a:pt x="241" y="0"/>
                  </a:moveTo>
                  <a:cubicBezTo>
                    <a:pt x="115" y="0"/>
                    <a:pt x="115" y="0"/>
                    <a:pt x="115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261" y="52"/>
                    <a:pt x="261" y="52"/>
                    <a:pt x="261" y="52"/>
                  </a:cubicBezTo>
                  <a:cubicBezTo>
                    <a:pt x="257" y="3"/>
                    <a:pt x="257" y="3"/>
                    <a:pt x="257" y="3"/>
                  </a:cubicBezTo>
                  <a:cubicBezTo>
                    <a:pt x="252" y="1"/>
                    <a:pt x="246" y="0"/>
                    <a:pt x="241" y="0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8" name="Google Shape;678;p21"/>
            <p:cNvSpPr/>
            <p:nvPr/>
          </p:nvSpPr>
          <p:spPr>
            <a:xfrm>
              <a:off x="7106538" y="4079626"/>
              <a:ext cx="158750" cy="69850"/>
            </a:xfrm>
            <a:custGeom>
              <a:avLst/>
              <a:gdLst/>
              <a:ahLst/>
              <a:cxnLst/>
              <a:rect l="l" t="t" r="r" b="b"/>
              <a:pathLst>
                <a:path w="117" h="52" extrusionOk="0">
                  <a:moveTo>
                    <a:pt x="117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10" y="0"/>
                    <a:pt x="7" y="1"/>
                    <a:pt x="4" y="1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117" y="52"/>
                    <a:pt x="117" y="52"/>
                    <a:pt x="117" y="52"/>
                  </a:cubicBezTo>
                  <a:cubicBezTo>
                    <a:pt x="117" y="0"/>
                    <a:pt x="117" y="0"/>
                    <a:pt x="117" y="0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9" name="Google Shape;679;p21"/>
            <p:cNvSpPr/>
            <p:nvPr/>
          </p:nvSpPr>
          <p:spPr>
            <a:xfrm>
              <a:off x="7514525" y="1739650"/>
              <a:ext cx="322263" cy="644524"/>
            </a:xfrm>
            <a:custGeom>
              <a:avLst/>
              <a:gdLst/>
              <a:ahLst/>
              <a:cxnLst/>
              <a:rect l="l" t="t" r="r" b="b"/>
              <a:pathLst>
                <a:path w="239" h="479" extrusionOk="0">
                  <a:moveTo>
                    <a:pt x="159" y="479"/>
                  </a:moveTo>
                  <a:cubicBezTo>
                    <a:pt x="151" y="332"/>
                    <a:pt x="108" y="226"/>
                    <a:pt x="74" y="162"/>
                  </a:cubicBezTo>
                  <a:cubicBezTo>
                    <a:pt x="36" y="93"/>
                    <a:pt x="1" y="59"/>
                    <a:pt x="0" y="58"/>
                  </a:cubicBezTo>
                  <a:cubicBezTo>
                    <a:pt x="55" y="0"/>
                    <a:pt x="55" y="0"/>
                    <a:pt x="55" y="0"/>
                  </a:cubicBezTo>
                  <a:cubicBezTo>
                    <a:pt x="62" y="7"/>
                    <a:pt x="221" y="160"/>
                    <a:pt x="239" y="474"/>
                  </a:cubicBezTo>
                  <a:cubicBezTo>
                    <a:pt x="159" y="479"/>
                    <a:pt x="159" y="479"/>
                    <a:pt x="159" y="479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0" name="Google Shape;680;p21"/>
            <p:cNvSpPr/>
            <p:nvPr/>
          </p:nvSpPr>
          <p:spPr>
            <a:xfrm>
              <a:off x="7636763" y="2365125"/>
              <a:ext cx="249238" cy="511175"/>
            </a:xfrm>
            <a:custGeom>
              <a:avLst/>
              <a:gdLst/>
              <a:ahLst/>
              <a:cxnLst/>
              <a:rect l="l" t="t" r="r" b="b"/>
              <a:pathLst>
                <a:path w="185" h="380" extrusionOk="0">
                  <a:moveTo>
                    <a:pt x="156" y="0"/>
                  </a:moveTo>
                  <a:cubicBezTo>
                    <a:pt x="156" y="0"/>
                    <a:pt x="155" y="0"/>
                    <a:pt x="155" y="0"/>
                  </a:cubicBezTo>
                  <a:cubicBezTo>
                    <a:pt x="147" y="1"/>
                    <a:pt x="147" y="1"/>
                    <a:pt x="147" y="1"/>
                  </a:cubicBezTo>
                  <a:cubicBezTo>
                    <a:pt x="147" y="4"/>
                    <a:pt x="148" y="6"/>
                    <a:pt x="148" y="9"/>
                  </a:cubicBezTo>
                  <a:cubicBezTo>
                    <a:pt x="68" y="14"/>
                    <a:pt x="68" y="14"/>
                    <a:pt x="68" y="14"/>
                  </a:cubicBezTo>
                  <a:cubicBezTo>
                    <a:pt x="68" y="11"/>
                    <a:pt x="68" y="8"/>
                    <a:pt x="68" y="5"/>
                  </a:cubicBezTo>
                  <a:cubicBezTo>
                    <a:pt x="61" y="6"/>
                    <a:pt x="61" y="6"/>
                    <a:pt x="61" y="6"/>
                  </a:cubicBezTo>
                  <a:cubicBezTo>
                    <a:pt x="47" y="7"/>
                    <a:pt x="36" y="18"/>
                    <a:pt x="37" y="32"/>
                  </a:cubicBezTo>
                  <a:cubicBezTo>
                    <a:pt x="40" y="127"/>
                    <a:pt x="27" y="229"/>
                    <a:pt x="0" y="335"/>
                  </a:cubicBezTo>
                  <a:cubicBezTo>
                    <a:pt x="8" y="333"/>
                    <a:pt x="16" y="333"/>
                    <a:pt x="25" y="333"/>
                  </a:cubicBezTo>
                  <a:cubicBezTo>
                    <a:pt x="67" y="333"/>
                    <a:pt x="107" y="350"/>
                    <a:pt x="138" y="380"/>
                  </a:cubicBezTo>
                  <a:cubicBezTo>
                    <a:pt x="171" y="257"/>
                    <a:pt x="185" y="138"/>
                    <a:pt x="182" y="25"/>
                  </a:cubicBezTo>
                  <a:cubicBezTo>
                    <a:pt x="182" y="11"/>
                    <a:pt x="170" y="0"/>
                    <a:pt x="156" y="0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81" name="Google Shape;681;p21"/>
            <p:cNvGrpSpPr/>
            <p:nvPr/>
          </p:nvGrpSpPr>
          <p:grpSpPr>
            <a:xfrm>
              <a:off x="7441500" y="2815975"/>
              <a:ext cx="471488" cy="406400"/>
              <a:chOff x="7441500" y="2815975"/>
              <a:chExt cx="471488" cy="406400"/>
            </a:xfrm>
          </p:grpSpPr>
          <p:sp>
            <p:nvSpPr>
              <p:cNvPr id="682" name="Google Shape;682;p21"/>
              <p:cNvSpPr/>
              <p:nvPr/>
            </p:nvSpPr>
            <p:spPr>
              <a:xfrm>
                <a:off x="7485950" y="2815975"/>
                <a:ext cx="427038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02" extrusionOk="0">
                    <a:moveTo>
                      <a:pt x="112" y="0"/>
                    </a:moveTo>
                    <a:cubicBezTo>
                      <a:pt x="105" y="1"/>
                      <a:pt x="99" y="2"/>
                      <a:pt x="93" y="4"/>
                    </a:cubicBezTo>
                    <a:cubicBezTo>
                      <a:pt x="48" y="18"/>
                      <a:pt x="19" y="40"/>
                      <a:pt x="0" y="65"/>
                    </a:cubicBezTo>
                    <a:cubicBezTo>
                      <a:pt x="0" y="207"/>
                      <a:pt x="0" y="207"/>
                      <a:pt x="0" y="207"/>
                    </a:cubicBezTo>
                    <a:cubicBezTo>
                      <a:pt x="8" y="211"/>
                      <a:pt x="17" y="213"/>
                      <a:pt x="26" y="213"/>
                    </a:cubicBezTo>
                    <a:cubicBezTo>
                      <a:pt x="35" y="213"/>
                      <a:pt x="45" y="211"/>
                      <a:pt x="54" y="205"/>
                    </a:cubicBezTo>
                    <a:cubicBezTo>
                      <a:pt x="58" y="203"/>
                      <a:pt x="58" y="203"/>
                      <a:pt x="58" y="203"/>
                    </a:cubicBezTo>
                    <a:cubicBezTo>
                      <a:pt x="73" y="195"/>
                      <a:pt x="82" y="180"/>
                      <a:pt x="85" y="163"/>
                    </a:cubicBezTo>
                    <a:cubicBezTo>
                      <a:pt x="88" y="145"/>
                      <a:pt x="101" y="130"/>
                      <a:pt x="120" y="125"/>
                    </a:cubicBezTo>
                    <a:cubicBezTo>
                      <a:pt x="124" y="123"/>
                      <a:pt x="128" y="123"/>
                      <a:pt x="133" y="123"/>
                    </a:cubicBezTo>
                    <a:cubicBezTo>
                      <a:pt x="153" y="123"/>
                      <a:pt x="173" y="136"/>
                      <a:pt x="179" y="156"/>
                    </a:cubicBezTo>
                    <a:cubicBezTo>
                      <a:pt x="185" y="172"/>
                      <a:pt x="182" y="190"/>
                      <a:pt x="171" y="203"/>
                    </a:cubicBezTo>
                    <a:cubicBezTo>
                      <a:pt x="165" y="211"/>
                      <a:pt x="161" y="220"/>
                      <a:pt x="159" y="230"/>
                    </a:cubicBezTo>
                    <a:cubicBezTo>
                      <a:pt x="157" y="239"/>
                      <a:pt x="158" y="250"/>
                      <a:pt x="161" y="259"/>
                    </a:cubicBezTo>
                    <a:cubicBezTo>
                      <a:pt x="170" y="287"/>
                      <a:pt x="195" y="302"/>
                      <a:pt x="220" y="302"/>
                    </a:cubicBezTo>
                    <a:cubicBezTo>
                      <a:pt x="238" y="302"/>
                      <a:pt x="255" y="295"/>
                      <a:pt x="268" y="279"/>
                    </a:cubicBezTo>
                    <a:cubicBezTo>
                      <a:pt x="305" y="233"/>
                      <a:pt x="317" y="168"/>
                      <a:pt x="293" y="108"/>
                    </a:cubicBezTo>
                    <a:cubicBezTo>
                      <a:pt x="284" y="84"/>
                      <a:pt x="269" y="62"/>
                      <a:pt x="250" y="45"/>
                    </a:cubicBezTo>
                    <a:cubicBezTo>
                      <a:pt x="248" y="53"/>
                      <a:pt x="246" y="61"/>
                      <a:pt x="243" y="70"/>
                    </a:cubicBezTo>
                    <a:cubicBezTo>
                      <a:pt x="104" y="30"/>
                      <a:pt x="104" y="30"/>
                      <a:pt x="104" y="30"/>
                    </a:cubicBezTo>
                    <a:cubicBezTo>
                      <a:pt x="106" y="20"/>
                      <a:pt x="109" y="10"/>
                      <a:pt x="112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3" name="Google Shape;683;p21"/>
              <p:cNvSpPr/>
              <p:nvPr/>
            </p:nvSpPr>
            <p:spPr>
              <a:xfrm>
                <a:off x="7441500" y="2903288"/>
                <a:ext cx="44450" cy="192088"/>
              </a:xfrm>
              <a:custGeom>
                <a:avLst/>
                <a:gdLst/>
                <a:ahLst/>
                <a:cxnLst/>
                <a:rect l="l" t="t" r="r" b="b"/>
                <a:pathLst>
                  <a:path w="33" h="142" extrusionOk="0">
                    <a:moveTo>
                      <a:pt x="33" y="0"/>
                    </a:moveTo>
                    <a:cubicBezTo>
                      <a:pt x="12" y="27"/>
                      <a:pt x="4" y="58"/>
                      <a:pt x="1" y="87"/>
                    </a:cubicBezTo>
                    <a:cubicBezTo>
                      <a:pt x="0" y="112"/>
                      <a:pt x="14" y="132"/>
                      <a:pt x="33" y="142"/>
                    </a:cubicBezTo>
                    <a:cubicBezTo>
                      <a:pt x="33" y="0"/>
                      <a:pt x="33" y="0"/>
                      <a:pt x="33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84" name="Google Shape;684;p21"/>
            <p:cNvSpPr/>
            <p:nvPr/>
          </p:nvSpPr>
          <p:spPr>
            <a:xfrm>
              <a:off x="7627238" y="2812800"/>
              <a:ext cx="195263" cy="96838"/>
            </a:xfrm>
            <a:custGeom>
              <a:avLst/>
              <a:gdLst/>
              <a:ahLst/>
              <a:cxnLst/>
              <a:rect l="l" t="t" r="r" b="b"/>
              <a:pathLst>
                <a:path w="146" h="72" extrusionOk="0">
                  <a:moveTo>
                    <a:pt x="33" y="0"/>
                  </a:moveTo>
                  <a:cubicBezTo>
                    <a:pt x="24" y="0"/>
                    <a:pt x="16" y="0"/>
                    <a:pt x="8" y="2"/>
                  </a:cubicBezTo>
                  <a:cubicBezTo>
                    <a:pt x="5" y="12"/>
                    <a:pt x="2" y="22"/>
                    <a:pt x="0" y="32"/>
                  </a:cubicBezTo>
                  <a:cubicBezTo>
                    <a:pt x="139" y="72"/>
                    <a:pt x="139" y="72"/>
                    <a:pt x="139" y="72"/>
                  </a:cubicBezTo>
                  <a:cubicBezTo>
                    <a:pt x="142" y="63"/>
                    <a:pt x="144" y="55"/>
                    <a:pt x="146" y="47"/>
                  </a:cubicBezTo>
                  <a:cubicBezTo>
                    <a:pt x="115" y="17"/>
                    <a:pt x="75" y="0"/>
                    <a:pt x="33" y="0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5" name="Google Shape;685;p21"/>
            <p:cNvSpPr/>
            <p:nvPr/>
          </p:nvSpPr>
          <p:spPr>
            <a:xfrm>
              <a:off x="6104825" y="1739650"/>
              <a:ext cx="320675" cy="644524"/>
            </a:xfrm>
            <a:custGeom>
              <a:avLst/>
              <a:gdLst/>
              <a:ahLst/>
              <a:cxnLst/>
              <a:rect l="l" t="t" r="r" b="b"/>
              <a:pathLst>
                <a:path w="238" h="479" extrusionOk="0">
                  <a:moveTo>
                    <a:pt x="79" y="479"/>
                  </a:moveTo>
                  <a:cubicBezTo>
                    <a:pt x="0" y="474"/>
                    <a:pt x="0" y="474"/>
                    <a:pt x="0" y="474"/>
                  </a:cubicBezTo>
                  <a:cubicBezTo>
                    <a:pt x="18" y="160"/>
                    <a:pt x="176" y="7"/>
                    <a:pt x="183" y="0"/>
                  </a:cubicBezTo>
                  <a:cubicBezTo>
                    <a:pt x="238" y="58"/>
                    <a:pt x="238" y="58"/>
                    <a:pt x="238" y="58"/>
                  </a:cubicBezTo>
                  <a:cubicBezTo>
                    <a:pt x="237" y="60"/>
                    <a:pt x="95" y="198"/>
                    <a:pt x="79" y="479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6" name="Google Shape;686;p21"/>
            <p:cNvSpPr/>
            <p:nvPr/>
          </p:nvSpPr>
          <p:spPr>
            <a:xfrm>
              <a:off x="6404863" y="2441325"/>
              <a:ext cx="1125538" cy="504825"/>
            </a:xfrm>
            <a:custGeom>
              <a:avLst/>
              <a:gdLst/>
              <a:ahLst/>
              <a:cxnLst/>
              <a:rect l="l" t="t" r="r" b="b"/>
              <a:pathLst>
                <a:path w="836" h="375" extrusionOk="0">
                  <a:moveTo>
                    <a:pt x="342" y="375"/>
                  </a:moveTo>
                  <a:cubicBezTo>
                    <a:pt x="316" y="375"/>
                    <a:pt x="291" y="363"/>
                    <a:pt x="273" y="343"/>
                  </a:cubicBezTo>
                  <a:cubicBezTo>
                    <a:pt x="261" y="329"/>
                    <a:pt x="249" y="316"/>
                    <a:pt x="236" y="305"/>
                  </a:cubicBezTo>
                  <a:cubicBezTo>
                    <a:pt x="248" y="294"/>
                    <a:pt x="260" y="281"/>
                    <a:pt x="272" y="268"/>
                  </a:cubicBezTo>
                  <a:cubicBezTo>
                    <a:pt x="289" y="248"/>
                    <a:pt x="314" y="236"/>
                    <a:pt x="341" y="236"/>
                  </a:cubicBezTo>
                  <a:cubicBezTo>
                    <a:pt x="493" y="236"/>
                    <a:pt x="493" y="236"/>
                    <a:pt x="493" y="236"/>
                  </a:cubicBezTo>
                  <a:cubicBezTo>
                    <a:pt x="519" y="236"/>
                    <a:pt x="545" y="248"/>
                    <a:pt x="562" y="268"/>
                  </a:cubicBezTo>
                  <a:cubicBezTo>
                    <a:pt x="574" y="282"/>
                    <a:pt x="587" y="295"/>
                    <a:pt x="599" y="306"/>
                  </a:cubicBezTo>
                  <a:cubicBezTo>
                    <a:pt x="587" y="317"/>
                    <a:pt x="575" y="330"/>
                    <a:pt x="563" y="343"/>
                  </a:cubicBezTo>
                  <a:cubicBezTo>
                    <a:pt x="546" y="363"/>
                    <a:pt x="521" y="375"/>
                    <a:pt x="494" y="375"/>
                  </a:cubicBezTo>
                  <a:cubicBezTo>
                    <a:pt x="342" y="375"/>
                    <a:pt x="342" y="375"/>
                    <a:pt x="342" y="375"/>
                  </a:cubicBezTo>
                  <a:moveTo>
                    <a:pt x="813" y="0"/>
                  </a:moveTo>
                  <a:cubicBezTo>
                    <a:pt x="827" y="9"/>
                    <a:pt x="835" y="25"/>
                    <a:pt x="835" y="42"/>
                  </a:cubicBezTo>
                  <a:cubicBezTo>
                    <a:pt x="835" y="114"/>
                    <a:pt x="835" y="114"/>
                    <a:pt x="835" y="114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0" y="155"/>
                    <a:pt x="8" y="170"/>
                    <a:pt x="21" y="180"/>
                  </a:cubicBezTo>
                  <a:cubicBezTo>
                    <a:pt x="21" y="133"/>
                    <a:pt x="21" y="133"/>
                    <a:pt x="21" y="133"/>
                  </a:cubicBezTo>
                  <a:cubicBezTo>
                    <a:pt x="210" y="156"/>
                    <a:pt x="210" y="156"/>
                    <a:pt x="210" y="156"/>
                  </a:cubicBezTo>
                  <a:cubicBezTo>
                    <a:pt x="210" y="282"/>
                    <a:pt x="210" y="282"/>
                    <a:pt x="210" y="282"/>
                  </a:cubicBezTo>
                  <a:cubicBezTo>
                    <a:pt x="219" y="289"/>
                    <a:pt x="227" y="296"/>
                    <a:pt x="236" y="305"/>
                  </a:cubicBezTo>
                  <a:cubicBezTo>
                    <a:pt x="249" y="316"/>
                    <a:pt x="261" y="329"/>
                    <a:pt x="273" y="343"/>
                  </a:cubicBezTo>
                  <a:cubicBezTo>
                    <a:pt x="291" y="363"/>
                    <a:pt x="316" y="375"/>
                    <a:pt x="342" y="375"/>
                  </a:cubicBezTo>
                  <a:cubicBezTo>
                    <a:pt x="494" y="375"/>
                    <a:pt x="494" y="375"/>
                    <a:pt x="494" y="375"/>
                  </a:cubicBezTo>
                  <a:cubicBezTo>
                    <a:pt x="521" y="375"/>
                    <a:pt x="546" y="363"/>
                    <a:pt x="563" y="343"/>
                  </a:cubicBezTo>
                  <a:cubicBezTo>
                    <a:pt x="575" y="330"/>
                    <a:pt x="587" y="317"/>
                    <a:pt x="599" y="306"/>
                  </a:cubicBezTo>
                  <a:cubicBezTo>
                    <a:pt x="604" y="301"/>
                    <a:pt x="610" y="297"/>
                    <a:pt x="615" y="292"/>
                  </a:cubicBezTo>
                  <a:cubicBezTo>
                    <a:pt x="615" y="140"/>
                    <a:pt x="615" y="140"/>
                    <a:pt x="615" y="140"/>
                  </a:cubicBezTo>
                  <a:cubicBezTo>
                    <a:pt x="804" y="164"/>
                    <a:pt x="804" y="164"/>
                    <a:pt x="804" y="164"/>
                  </a:cubicBezTo>
                  <a:cubicBezTo>
                    <a:pt x="804" y="187"/>
                    <a:pt x="804" y="187"/>
                    <a:pt x="804" y="187"/>
                  </a:cubicBezTo>
                  <a:cubicBezTo>
                    <a:pt x="805" y="187"/>
                    <a:pt x="807" y="186"/>
                    <a:pt x="808" y="185"/>
                  </a:cubicBezTo>
                  <a:cubicBezTo>
                    <a:pt x="825" y="177"/>
                    <a:pt x="836" y="160"/>
                    <a:pt x="836" y="141"/>
                  </a:cubicBezTo>
                  <a:cubicBezTo>
                    <a:pt x="836" y="42"/>
                    <a:pt x="836" y="42"/>
                    <a:pt x="836" y="42"/>
                  </a:cubicBezTo>
                  <a:cubicBezTo>
                    <a:pt x="836" y="25"/>
                    <a:pt x="827" y="9"/>
                    <a:pt x="813" y="0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7" name="Google Shape;687;p21"/>
            <p:cNvSpPr/>
            <p:nvPr/>
          </p:nvSpPr>
          <p:spPr>
            <a:xfrm>
              <a:off x="6433438" y="2619125"/>
              <a:ext cx="254000" cy="201613"/>
            </a:xfrm>
            <a:custGeom>
              <a:avLst/>
              <a:gdLst/>
              <a:ahLst/>
              <a:cxnLst/>
              <a:rect l="l" t="t" r="r" b="b"/>
              <a:pathLst>
                <a:path w="189" h="149" extrusionOk="0">
                  <a:moveTo>
                    <a:pt x="0" y="0"/>
                  </a:moveTo>
                  <a:cubicBezTo>
                    <a:pt x="0" y="47"/>
                    <a:pt x="0" y="47"/>
                    <a:pt x="0" y="47"/>
                  </a:cubicBezTo>
                  <a:cubicBezTo>
                    <a:pt x="2" y="48"/>
                    <a:pt x="4" y="49"/>
                    <a:pt x="6" y="51"/>
                  </a:cubicBezTo>
                  <a:cubicBezTo>
                    <a:pt x="44" y="69"/>
                    <a:pt x="114" y="88"/>
                    <a:pt x="189" y="149"/>
                  </a:cubicBezTo>
                  <a:cubicBezTo>
                    <a:pt x="189" y="23"/>
                    <a:pt x="189" y="23"/>
                    <a:pt x="189" y="23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8" name="Google Shape;688;p21"/>
            <p:cNvSpPr/>
            <p:nvPr/>
          </p:nvSpPr>
          <p:spPr>
            <a:xfrm>
              <a:off x="7231950" y="2628650"/>
              <a:ext cx="254000" cy="204788"/>
            </a:xfrm>
            <a:custGeom>
              <a:avLst/>
              <a:gdLst/>
              <a:ahLst/>
              <a:cxnLst/>
              <a:rect l="l" t="t" r="r" b="b"/>
              <a:pathLst>
                <a:path w="189" h="152" extrusionOk="0">
                  <a:moveTo>
                    <a:pt x="0" y="0"/>
                  </a:moveTo>
                  <a:cubicBezTo>
                    <a:pt x="0" y="152"/>
                    <a:pt x="0" y="152"/>
                    <a:pt x="0" y="152"/>
                  </a:cubicBezTo>
                  <a:cubicBezTo>
                    <a:pt x="76" y="87"/>
                    <a:pt x="149" y="66"/>
                    <a:pt x="189" y="47"/>
                  </a:cubicBezTo>
                  <a:cubicBezTo>
                    <a:pt x="189" y="24"/>
                    <a:pt x="189" y="24"/>
                    <a:pt x="189" y="24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9" name="Google Shape;689;p21"/>
            <p:cNvSpPr/>
            <p:nvPr/>
          </p:nvSpPr>
          <p:spPr>
            <a:xfrm>
              <a:off x="6722363" y="2758825"/>
              <a:ext cx="488950" cy="187325"/>
            </a:xfrm>
            <a:custGeom>
              <a:avLst/>
              <a:gdLst/>
              <a:ahLst/>
              <a:cxnLst/>
              <a:rect l="l" t="t" r="r" b="b"/>
              <a:pathLst>
                <a:path w="363" h="139" extrusionOk="0">
                  <a:moveTo>
                    <a:pt x="257" y="0"/>
                  </a:moveTo>
                  <a:cubicBezTo>
                    <a:pt x="105" y="0"/>
                    <a:pt x="105" y="0"/>
                    <a:pt x="105" y="0"/>
                  </a:cubicBezTo>
                  <a:cubicBezTo>
                    <a:pt x="78" y="0"/>
                    <a:pt x="53" y="12"/>
                    <a:pt x="36" y="32"/>
                  </a:cubicBezTo>
                  <a:cubicBezTo>
                    <a:pt x="24" y="45"/>
                    <a:pt x="12" y="58"/>
                    <a:pt x="0" y="69"/>
                  </a:cubicBezTo>
                  <a:cubicBezTo>
                    <a:pt x="13" y="80"/>
                    <a:pt x="25" y="93"/>
                    <a:pt x="37" y="107"/>
                  </a:cubicBezTo>
                  <a:cubicBezTo>
                    <a:pt x="55" y="127"/>
                    <a:pt x="80" y="139"/>
                    <a:pt x="106" y="139"/>
                  </a:cubicBezTo>
                  <a:cubicBezTo>
                    <a:pt x="258" y="139"/>
                    <a:pt x="258" y="139"/>
                    <a:pt x="258" y="139"/>
                  </a:cubicBezTo>
                  <a:cubicBezTo>
                    <a:pt x="285" y="139"/>
                    <a:pt x="310" y="127"/>
                    <a:pt x="327" y="107"/>
                  </a:cubicBezTo>
                  <a:cubicBezTo>
                    <a:pt x="339" y="94"/>
                    <a:pt x="351" y="81"/>
                    <a:pt x="363" y="70"/>
                  </a:cubicBezTo>
                  <a:cubicBezTo>
                    <a:pt x="351" y="59"/>
                    <a:pt x="338" y="46"/>
                    <a:pt x="326" y="32"/>
                  </a:cubicBezTo>
                  <a:cubicBezTo>
                    <a:pt x="309" y="12"/>
                    <a:pt x="283" y="0"/>
                    <a:pt x="257" y="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0" name="Google Shape;690;p21"/>
            <p:cNvSpPr/>
            <p:nvPr/>
          </p:nvSpPr>
          <p:spPr>
            <a:xfrm>
              <a:off x="6404863" y="2427038"/>
              <a:ext cx="1093788" cy="166688"/>
            </a:xfrm>
            <a:custGeom>
              <a:avLst/>
              <a:gdLst/>
              <a:ahLst/>
              <a:cxnLst/>
              <a:rect l="l" t="t" r="r" b="b"/>
              <a:pathLst>
                <a:path w="813" h="124" extrusionOk="0">
                  <a:moveTo>
                    <a:pt x="716" y="2"/>
                  </a:moveTo>
                  <a:cubicBezTo>
                    <a:pt x="716" y="2"/>
                    <a:pt x="716" y="2"/>
                    <a:pt x="716" y="2"/>
                  </a:cubicBezTo>
                  <a:cubicBezTo>
                    <a:pt x="785" y="2"/>
                    <a:pt x="785" y="2"/>
                    <a:pt x="785" y="2"/>
                  </a:cubicBezTo>
                  <a:cubicBezTo>
                    <a:pt x="796" y="2"/>
                    <a:pt x="805" y="5"/>
                    <a:pt x="813" y="10"/>
                  </a:cubicBezTo>
                  <a:cubicBezTo>
                    <a:pt x="805" y="5"/>
                    <a:pt x="796" y="2"/>
                    <a:pt x="785" y="2"/>
                  </a:cubicBezTo>
                  <a:cubicBezTo>
                    <a:pt x="716" y="2"/>
                    <a:pt x="716" y="2"/>
                    <a:pt x="716" y="2"/>
                  </a:cubicBezTo>
                  <a:moveTo>
                    <a:pt x="119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22" y="0"/>
                    <a:pt x="0" y="23"/>
                    <a:pt x="0" y="50"/>
                  </a:cubicBezTo>
                  <a:cubicBezTo>
                    <a:pt x="0" y="124"/>
                    <a:pt x="0" y="124"/>
                    <a:pt x="0" y="124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0" y="23"/>
                    <a:pt x="22" y="0"/>
                    <a:pt x="50" y="0"/>
                  </a:cubicBezTo>
                  <a:cubicBezTo>
                    <a:pt x="119" y="0"/>
                    <a:pt x="119" y="0"/>
                    <a:pt x="119" y="0"/>
                  </a:cubicBezTo>
                  <a:cubicBezTo>
                    <a:pt x="119" y="0"/>
                    <a:pt x="119" y="0"/>
                    <a:pt x="119" y="0"/>
                  </a:cubicBezTo>
                </a:path>
              </a:pathLst>
            </a:custGeom>
            <a:solidFill>
              <a:srgbClr val="DEDED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1" name="Google Shape;691;p21"/>
            <p:cNvSpPr/>
            <p:nvPr/>
          </p:nvSpPr>
          <p:spPr>
            <a:xfrm>
              <a:off x="6404863" y="2427038"/>
              <a:ext cx="1123950" cy="166688"/>
            </a:xfrm>
            <a:custGeom>
              <a:avLst/>
              <a:gdLst/>
              <a:ahLst/>
              <a:cxnLst/>
              <a:rect l="l" t="t" r="r" b="b"/>
              <a:pathLst>
                <a:path w="835" h="124" extrusionOk="0">
                  <a:moveTo>
                    <a:pt x="119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22" y="0"/>
                    <a:pt x="0" y="23"/>
                    <a:pt x="0" y="50"/>
                  </a:cubicBezTo>
                  <a:cubicBezTo>
                    <a:pt x="0" y="124"/>
                    <a:pt x="0" y="124"/>
                    <a:pt x="0" y="124"/>
                  </a:cubicBezTo>
                  <a:cubicBezTo>
                    <a:pt x="835" y="124"/>
                    <a:pt x="835" y="124"/>
                    <a:pt x="835" y="124"/>
                  </a:cubicBezTo>
                  <a:cubicBezTo>
                    <a:pt x="835" y="52"/>
                    <a:pt x="835" y="52"/>
                    <a:pt x="835" y="52"/>
                  </a:cubicBezTo>
                  <a:cubicBezTo>
                    <a:pt x="835" y="35"/>
                    <a:pt x="827" y="19"/>
                    <a:pt x="813" y="10"/>
                  </a:cubicBezTo>
                  <a:cubicBezTo>
                    <a:pt x="805" y="5"/>
                    <a:pt x="796" y="2"/>
                    <a:pt x="785" y="2"/>
                  </a:cubicBezTo>
                  <a:cubicBezTo>
                    <a:pt x="716" y="2"/>
                    <a:pt x="716" y="2"/>
                    <a:pt x="716" y="2"/>
                  </a:cubicBezTo>
                  <a:cubicBezTo>
                    <a:pt x="708" y="55"/>
                    <a:pt x="661" y="95"/>
                    <a:pt x="607" y="95"/>
                  </a:cubicBezTo>
                  <a:cubicBezTo>
                    <a:pt x="229" y="95"/>
                    <a:pt x="229" y="95"/>
                    <a:pt x="229" y="95"/>
                  </a:cubicBezTo>
                  <a:cubicBezTo>
                    <a:pt x="174" y="95"/>
                    <a:pt x="127" y="55"/>
                    <a:pt x="119" y="0"/>
                  </a:cubicBezTo>
                  <a:cubicBezTo>
                    <a:pt x="119" y="0"/>
                    <a:pt x="119" y="0"/>
                    <a:pt x="119" y="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2" name="Google Shape;692;p21"/>
            <p:cNvSpPr/>
            <p:nvPr/>
          </p:nvSpPr>
          <p:spPr>
            <a:xfrm>
              <a:off x="6477888" y="1836488"/>
              <a:ext cx="977900" cy="719138"/>
            </a:xfrm>
            <a:custGeom>
              <a:avLst/>
              <a:gdLst/>
              <a:ahLst/>
              <a:cxnLst/>
              <a:rect l="l" t="t" r="r" b="b"/>
              <a:pathLst>
                <a:path w="727" h="534" extrusionOk="0">
                  <a:moveTo>
                    <a:pt x="553" y="534"/>
                  </a:moveTo>
                  <a:cubicBezTo>
                    <a:pt x="175" y="534"/>
                    <a:pt x="175" y="534"/>
                    <a:pt x="175" y="534"/>
                  </a:cubicBezTo>
                  <a:cubicBezTo>
                    <a:pt x="120" y="534"/>
                    <a:pt x="73" y="494"/>
                    <a:pt x="65" y="43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27" y="0"/>
                    <a:pt x="727" y="0"/>
                    <a:pt x="727" y="0"/>
                  </a:cubicBezTo>
                  <a:cubicBezTo>
                    <a:pt x="662" y="439"/>
                    <a:pt x="662" y="439"/>
                    <a:pt x="662" y="439"/>
                  </a:cubicBezTo>
                  <a:cubicBezTo>
                    <a:pt x="654" y="494"/>
                    <a:pt x="608" y="534"/>
                    <a:pt x="553" y="534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3" name="Google Shape;693;p21"/>
            <p:cNvSpPr/>
            <p:nvPr/>
          </p:nvSpPr>
          <p:spPr>
            <a:xfrm>
              <a:off x="6719188" y="1330075"/>
              <a:ext cx="495300" cy="282600"/>
            </a:xfrm>
            <a:prstGeom prst="rect">
              <a:avLst/>
            </a:prstGeom>
            <a:solidFill>
              <a:srgbClr val="E94E1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4" name="Google Shape;694;p21"/>
            <p:cNvSpPr/>
            <p:nvPr/>
          </p:nvSpPr>
          <p:spPr>
            <a:xfrm>
              <a:off x="6719188" y="1330075"/>
              <a:ext cx="495300" cy="2826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5" name="Google Shape;695;p21"/>
            <p:cNvSpPr/>
            <p:nvPr/>
          </p:nvSpPr>
          <p:spPr>
            <a:xfrm>
              <a:off x="6471538" y="787150"/>
              <a:ext cx="92075" cy="317500"/>
            </a:xfrm>
            <a:custGeom>
              <a:avLst/>
              <a:gdLst/>
              <a:ahLst/>
              <a:cxnLst/>
              <a:rect l="l" t="t" r="r" b="b"/>
              <a:pathLst>
                <a:path w="68" h="236" extrusionOk="0">
                  <a:moveTo>
                    <a:pt x="68" y="230"/>
                  </a:moveTo>
                  <a:cubicBezTo>
                    <a:pt x="68" y="232"/>
                    <a:pt x="68" y="234"/>
                    <a:pt x="68" y="236"/>
                  </a:cubicBezTo>
                  <a:cubicBezTo>
                    <a:pt x="13" y="180"/>
                    <a:pt x="13" y="180"/>
                    <a:pt x="13" y="180"/>
                  </a:cubicBezTo>
                  <a:cubicBezTo>
                    <a:pt x="5" y="172"/>
                    <a:pt x="0" y="162"/>
                    <a:pt x="0" y="150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19"/>
                    <a:pt x="19" y="0"/>
                    <a:pt x="43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68" y="2"/>
                    <a:pt x="68" y="2"/>
                    <a:pt x="68" y="2"/>
                  </a:cubicBezTo>
                  <a:cubicBezTo>
                    <a:pt x="68" y="5"/>
                    <a:pt x="68" y="8"/>
                    <a:pt x="68" y="10"/>
                  </a:cubicBezTo>
                  <a:cubicBezTo>
                    <a:pt x="68" y="230"/>
                    <a:pt x="68" y="230"/>
                    <a:pt x="68" y="230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6" name="Google Shape;696;p21"/>
            <p:cNvSpPr/>
            <p:nvPr/>
          </p:nvSpPr>
          <p:spPr>
            <a:xfrm>
              <a:off x="7370063" y="787150"/>
              <a:ext cx="90488" cy="317500"/>
            </a:xfrm>
            <a:custGeom>
              <a:avLst/>
              <a:gdLst/>
              <a:ahLst/>
              <a:cxnLst/>
              <a:rect l="l" t="t" r="r" b="b"/>
              <a:pathLst>
                <a:path w="68" h="236" extrusionOk="0">
                  <a:moveTo>
                    <a:pt x="68" y="43"/>
                  </a:moveTo>
                  <a:cubicBezTo>
                    <a:pt x="68" y="150"/>
                    <a:pt x="68" y="150"/>
                    <a:pt x="68" y="150"/>
                  </a:cubicBezTo>
                  <a:cubicBezTo>
                    <a:pt x="68" y="162"/>
                    <a:pt x="64" y="172"/>
                    <a:pt x="56" y="180"/>
                  </a:cubicBezTo>
                  <a:cubicBezTo>
                    <a:pt x="0" y="236"/>
                    <a:pt x="0" y="236"/>
                    <a:pt x="0" y="236"/>
                  </a:cubicBezTo>
                  <a:cubicBezTo>
                    <a:pt x="0" y="234"/>
                    <a:pt x="0" y="232"/>
                    <a:pt x="0" y="230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49" y="0"/>
                    <a:pt x="68" y="19"/>
                    <a:pt x="68" y="43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7" name="Google Shape;697;p21"/>
            <p:cNvSpPr/>
            <p:nvPr/>
          </p:nvSpPr>
          <p:spPr>
            <a:xfrm>
              <a:off x="6563613" y="539500"/>
              <a:ext cx="806450" cy="790575"/>
            </a:xfrm>
            <a:custGeom>
              <a:avLst/>
              <a:gdLst/>
              <a:ahLst/>
              <a:cxnLst/>
              <a:rect l="l" t="t" r="r" b="b"/>
              <a:pathLst>
                <a:path w="599" h="588" extrusionOk="0">
                  <a:moveTo>
                    <a:pt x="216" y="560"/>
                  </a:moveTo>
                  <a:cubicBezTo>
                    <a:pt x="205" y="560"/>
                    <a:pt x="196" y="550"/>
                    <a:pt x="196" y="539"/>
                  </a:cubicBezTo>
                  <a:cubicBezTo>
                    <a:pt x="196" y="527"/>
                    <a:pt x="205" y="518"/>
                    <a:pt x="216" y="518"/>
                  </a:cubicBezTo>
                  <a:cubicBezTo>
                    <a:pt x="383" y="518"/>
                    <a:pt x="383" y="518"/>
                    <a:pt x="383" y="518"/>
                  </a:cubicBezTo>
                  <a:cubicBezTo>
                    <a:pt x="394" y="518"/>
                    <a:pt x="404" y="527"/>
                    <a:pt x="404" y="539"/>
                  </a:cubicBezTo>
                  <a:cubicBezTo>
                    <a:pt x="404" y="550"/>
                    <a:pt x="394" y="560"/>
                    <a:pt x="383" y="560"/>
                  </a:cubicBezTo>
                  <a:cubicBezTo>
                    <a:pt x="216" y="560"/>
                    <a:pt x="216" y="560"/>
                    <a:pt x="216" y="560"/>
                  </a:cubicBezTo>
                  <a:moveTo>
                    <a:pt x="300" y="0"/>
                  </a:moveTo>
                  <a:cubicBezTo>
                    <a:pt x="220" y="0"/>
                    <a:pt x="148" y="20"/>
                    <a:pt x="94" y="53"/>
                  </a:cubicBezTo>
                  <a:cubicBezTo>
                    <a:pt x="88" y="56"/>
                    <a:pt x="82" y="60"/>
                    <a:pt x="77" y="64"/>
                  </a:cubicBezTo>
                  <a:cubicBezTo>
                    <a:pt x="32" y="97"/>
                    <a:pt x="3" y="139"/>
                    <a:pt x="0" y="186"/>
                  </a:cubicBezTo>
                  <a:cubicBezTo>
                    <a:pt x="0" y="186"/>
                    <a:pt x="0" y="186"/>
                    <a:pt x="0" y="186"/>
                  </a:cubicBezTo>
                  <a:cubicBezTo>
                    <a:pt x="0" y="186"/>
                    <a:pt x="0" y="187"/>
                    <a:pt x="0" y="187"/>
                  </a:cubicBezTo>
                  <a:cubicBezTo>
                    <a:pt x="0" y="189"/>
                    <a:pt x="0" y="192"/>
                    <a:pt x="0" y="194"/>
                  </a:cubicBezTo>
                  <a:cubicBezTo>
                    <a:pt x="0" y="414"/>
                    <a:pt x="0" y="414"/>
                    <a:pt x="0" y="414"/>
                  </a:cubicBezTo>
                  <a:cubicBezTo>
                    <a:pt x="0" y="474"/>
                    <a:pt x="30" y="530"/>
                    <a:pt x="79" y="564"/>
                  </a:cubicBezTo>
                  <a:cubicBezTo>
                    <a:pt x="115" y="588"/>
                    <a:pt x="115" y="588"/>
                    <a:pt x="115" y="588"/>
                  </a:cubicBezTo>
                  <a:cubicBezTo>
                    <a:pt x="115" y="587"/>
                    <a:pt x="115" y="587"/>
                    <a:pt x="115" y="587"/>
                  </a:cubicBezTo>
                  <a:cubicBezTo>
                    <a:pt x="484" y="587"/>
                    <a:pt x="484" y="587"/>
                    <a:pt x="484" y="587"/>
                  </a:cubicBezTo>
                  <a:cubicBezTo>
                    <a:pt x="484" y="588"/>
                    <a:pt x="484" y="588"/>
                    <a:pt x="484" y="588"/>
                  </a:cubicBezTo>
                  <a:cubicBezTo>
                    <a:pt x="520" y="564"/>
                    <a:pt x="520" y="564"/>
                    <a:pt x="520" y="564"/>
                  </a:cubicBezTo>
                  <a:cubicBezTo>
                    <a:pt x="568" y="531"/>
                    <a:pt x="598" y="477"/>
                    <a:pt x="599" y="420"/>
                  </a:cubicBezTo>
                  <a:cubicBezTo>
                    <a:pt x="599" y="420"/>
                    <a:pt x="599" y="420"/>
                    <a:pt x="599" y="420"/>
                  </a:cubicBezTo>
                  <a:cubicBezTo>
                    <a:pt x="599" y="419"/>
                    <a:pt x="599" y="418"/>
                    <a:pt x="599" y="417"/>
                  </a:cubicBezTo>
                  <a:cubicBezTo>
                    <a:pt x="599" y="416"/>
                    <a:pt x="599" y="415"/>
                    <a:pt x="599" y="414"/>
                  </a:cubicBezTo>
                  <a:cubicBezTo>
                    <a:pt x="599" y="194"/>
                    <a:pt x="599" y="194"/>
                    <a:pt x="599" y="194"/>
                  </a:cubicBezTo>
                  <a:cubicBezTo>
                    <a:pt x="599" y="144"/>
                    <a:pt x="570" y="99"/>
                    <a:pt x="522" y="64"/>
                  </a:cubicBezTo>
                  <a:cubicBezTo>
                    <a:pt x="494" y="81"/>
                    <a:pt x="459" y="97"/>
                    <a:pt x="425" y="101"/>
                  </a:cubicBezTo>
                  <a:cubicBezTo>
                    <a:pt x="175" y="101"/>
                    <a:pt x="175" y="101"/>
                    <a:pt x="175" y="101"/>
                  </a:cubicBezTo>
                  <a:cubicBezTo>
                    <a:pt x="141" y="97"/>
                    <a:pt x="105" y="81"/>
                    <a:pt x="77" y="64"/>
                  </a:cubicBezTo>
                  <a:cubicBezTo>
                    <a:pt x="82" y="60"/>
                    <a:pt x="88" y="56"/>
                    <a:pt x="94" y="53"/>
                  </a:cubicBezTo>
                  <a:cubicBezTo>
                    <a:pt x="119" y="67"/>
                    <a:pt x="148" y="79"/>
                    <a:pt x="176" y="82"/>
                  </a:cubicBezTo>
                  <a:cubicBezTo>
                    <a:pt x="424" y="82"/>
                    <a:pt x="424" y="82"/>
                    <a:pt x="424" y="82"/>
                  </a:cubicBezTo>
                  <a:cubicBezTo>
                    <a:pt x="451" y="79"/>
                    <a:pt x="480" y="67"/>
                    <a:pt x="505" y="53"/>
                  </a:cubicBezTo>
                  <a:cubicBezTo>
                    <a:pt x="505" y="53"/>
                    <a:pt x="505" y="53"/>
                    <a:pt x="505" y="53"/>
                  </a:cubicBezTo>
                  <a:cubicBezTo>
                    <a:pt x="452" y="20"/>
                    <a:pt x="379" y="0"/>
                    <a:pt x="300" y="0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8" name="Google Shape;698;p21"/>
            <p:cNvSpPr/>
            <p:nvPr/>
          </p:nvSpPr>
          <p:spPr>
            <a:xfrm>
              <a:off x="6719188" y="1330075"/>
              <a:ext cx="495300" cy="122238"/>
            </a:xfrm>
            <a:custGeom>
              <a:avLst/>
              <a:gdLst/>
              <a:ahLst/>
              <a:cxnLst/>
              <a:rect l="l" t="t" r="r" b="b"/>
              <a:pathLst>
                <a:path w="369" h="91" extrusionOk="0">
                  <a:moveTo>
                    <a:pt x="369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88" y="61"/>
                    <a:pt x="88" y="61"/>
                    <a:pt x="88" y="61"/>
                  </a:cubicBezTo>
                  <a:cubicBezTo>
                    <a:pt x="117" y="81"/>
                    <a:pt x="151" y="91"/>
                    <a:pt x="185" y="91"/>
                  </a:cubicBezTo>
                  <a:cubicBezTo>
                    <a:pt x="218" y="91"/>
                    <a:pt x="252" y="81"/>
                    <a:pt x="281" y="61"/>
                  </a:cubicBezTo>
                  <a:cubicBezTo>
                    <a:pt x="369" y="1"/>
                    <a:pt x="369" y="1"/>
                    <a:pt x="369" y="1"/>
                  </a:cubicBezTo>
                  <a:cubicBezTo>
                    <a:pt x="369" y="0"/>
                    <a:pt x="369" y="0"/>
                    <a:pt x="369" y="0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9" name="Google Shape;699;p21"/>
            <p:cNvSpPr/>
            <p:nvPr/>
          </p:nvSpPr>
          <p:spPr>
            <a:xfrm>
              <a:off x="6563613" y="790325"/>
              <a:ext cx="0" cy="1588"/>
            </a:xfrm>
            <a:custGeom>
              <a:avLst/>
              <a:gdLst/>
              <a:ahLst/>
              <a:cxnLst/>
              <a:rect l="l" t="t" r="r" b="b"/>
              <a:pathLst>
                <a:path w="120000" h="1" extrusionOk="0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E5161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0" name="Google Shape;700;p21"/>
            <p:cNvSpPr/>
            <p:nvPr/>
          </p:nvSpPr>
          <p:spPr>
            <a:xfrm>
              <a:off x="7370063" y="1101475"/>
              <a:ext cx="0" cy="3175"/>
            </a:xfrm>
            <a:custGeom>
              <a:avLst/>
              <a:gdLst/>
              <a:ahLst/>
              <a:cxnLst/>
              <a:rect l="l" t="t" r="r" b="b"/>
              <a:pathLst>
                <a:path w="120000" h="3" extrusionOk="0">
                  <a:moveTo>
                    <a:pt x="0" y="0"/>
                  </a:moveTo>
                  <a:cubicBezTo>
                    <a:pt x="0" y="1"/>
                    <a:pt x="0" y="2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0" y="1"/>
                    <a:pt x="0" y="0"/>
                  </a:cubicBezTo>
                </a:path>
              </a:pathLst>
            </a:custGeom>
            <a:solidFill>
              <a:srgbClr val="E5161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1" name="Google Shape;701;p21"/>
            <p:cNvSpPr/>
            <p:nvPr/>
          </p:nvSpPr>
          <p:spPr>
            <a:xfrm>
              <a:off x="6628700" y="758575"/>
              <a:ext cx="676275" cy="354013"/>
            </a:xfrm>
            <a:custGeom>
              <a:avLst/>
              <a:gdLst/>
              <a:ahLst/>
              <a:cxnLst/>
              <a:rect l="l" t="t" r="r" b="b"/>
              <a:pathLst>
                <a:path w="503" h="263" extrusionOk="0">
                  <a:moveTo>
                    <a:pt x="44" y="263"/>
                  </a:moveTo>
                  <a:cubicBezTo>
                    <a:pt x="20" y="263"/>
                    <a:pt x="0" y="243"/>
                    <a:pt x="0" y="219"/>
                  </a:cubicBezTo>
                  <a:cubicBezTo>
                    <a:pt x="0" y="105"/>
                    <a:pt x="0" y="105"/>
                    <a:pt x="0" y="105"/>
                  </a:cubicBezTo>
                  <a:cubicBezTo>
                    <a:pt x="0" y="46"/>
                    <a:pt x="50" y="0"/>
                    <a:pt x="108" y="4"/>
                  </a:cubicBezTo>
                  <a:cubicBezTo>
                    <a:pt x="149" y="7"/>
                    <a:pt x="198" y="9"/>
                    <a:pt x="252" y="9"/>
                  </a:cubicBezTo>
                  <a:cubicBezTo>
                    <a:pt x="305" y="9"/>
                    <a:pt x="355" y="7"/>
                    <a:pt x="395" y="4"/>
                  </a:cubicBezTo>
                  <a:cubicBezTo>
                    <a:pt x="454" y="0"/>
                    <a:pt x="503" y="46"/>
                    <a:pt x="503" y="105"/>
                  </a:cubicBezTo>
                  <a:cubicBezTo>
                    <a:pt x="503" y="219"/>
                    <a:pt x="503" y="219"/>
                    <a:pt x="503" y="219"/>
                  </a:cubicBezTo>
                  <a:cubicBezTo>
                    <a:pt x="503" y="243"/>
                    <a:pt x="484" y="263"/>
                    <a:pt x="459" y="263"/>
                  </a:cubicBezTo>
                  <a:lnTo>
                    <a:pt x="44" y="26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2" name="Google Shape;702;p21"/>
            <p:cNvSpPr/>
            <p:nvPr/>
          </p:nvSpPr>
          <p:spPr>
            <a:xfrm>
              <a:off x="6731888" y="863350"/>
              <a:ext cx="101700" cy="1698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3" name="Google Shape;703;p21"/>
            <p:cNvSpPr/>
            <p:nvPr/>
          </p:nvSpPr>
          <p:spPr>
            <a:xfrm>
              <a:off x="7093838" y="863350"/>
              <a:ext cx="101700" cy="1698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4" name="Google Shape;704;p21"/>
            <p:cNvSpPr/>
            <p:nvPr/>
          </p:nvSpPr>
          <p:spPr>
            <a:xfrm>
              <a:off x="7243063" y="610938"/>
              <a:ext cx="22225" cy="14288"/>
            </a:xfrm>
            <a:custGeom>
              <a:avLst/>
              <a:gdLst/>
              <a:ahLst/>
              <a:cxnLst/>
              <a:rect l="l" t="t" r="r" b="b"/>
              <a:pathLst>
                <a:path w="17" h="1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3"/>
                    <a:pt x="12" y="7"/>
                    <a:pt x="17" y="11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2" y="7"/>
                    <a:pt x="6" y="3"/>
                    <a:pt x="0" y="0"/>
                  </a:cubicBezTo>
                </a:path>
              </a:pathLst>
            </a:custGeom>
            <a:solidFill>
              <a:srgbClr val="DEDED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5" name="Google Shape;705;p21"/>
            <p:cNvSpPr/>
            <p:nvPr/>
          </p:nvSpPr>
          <p:spPr>
            <a:xfrm>
              <a:off x="6666800" y="610938"/>
              <a:ext cx="598488" cy="65088"/>
            </a:xfrm>
            <a:custGeom>
              <a:avLst/>
              <a:gdLst/>
              <a:ahLst/>
              <a:cxnLst/>
              <a:rect l="l" t="t" r="r" b="b"/>
              <a:pathLst>
                <a:path w="445" h="48" extrusionOk="0">
                  <a:moveTo>
                    <a:pt x="17" y="0"/>
                  </a:moveTo>
                  <a:cubicBezTo>
                    <a:pt x="11" y="3"/>
                    <a:pt x="5" y="7"/>
                    <a:pt x="0" y="11"/>
                  </a:cubicBezTo>
                  <a:cubicBezTo>
                    <a:pt x="28" y="28"/>
                    <a:pt x="64" y="44"/>
                    <a:pt x="98" y="48"/>
                  </a:cubicBezTo>
                  <a:cubicBezTo>
                    <a:pt x="348" y="48"/>
                    <a:pt x="348" y="48"/>
                    <a:pt x="348" y="48"/>
                  </a:cubicBezTo>
                  <a:cubicBezTo>
                    <a:pt x="382" y="44"/>
                    <a:pt x="417" y="28"/>
                    <a:pt x="445" y="11"/>
                  </a:cubicBezTo>
                  <a:cubicBezTo>
                    <a:pt x="445" y="11"/>
                    <a:pt x="445" y="11"/>
                    <a:pt x="445" y="11"/>
                  </a:cubicBezTo>
                  <a:cubicBezTo>
                    <a:pt x="440" y="7"/>
                    <a:pt x="434" y="3"/>
                    <a:pt x="428" y="0"/>
                  </a:cubicBezTo>
                  <a:cubicBezTo>
                    <a:pt x="403" y="14"/>
                    <a:pt x="374" y="26"/>
                    <a:pt x="347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71" y="26"/>
                    <a:pt x="42" y="14"/>
                    <a:pt x="17" y="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6" name="Google Shape;706;p21"/>
            <p:cNvSpPr/>
            <p:nvPr/>
          </p:nvSpPr>
          <p:spPr>
            <a:xfrm>
              <a:off x="6827138" y="1236413"/>
              <a:ext cx="279400" cy="57150"/>
            </a:xfrm>
            <a:custGeom>
              <a:avLst/>
              <a:gdLst/>
              <a:ahLst/>
              <a:cxnLst/>
              <a:rect l="l" t="t" r="r" b="b"/>
              <a:pathLst>
                <a:path w="208" h="42" extrusionOk="0">
                  <a:moveTo>
                    <a:pt x="187" y="0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9" y="0"/>
                    <a:pt x="0" y="9"/>
                    <a:pt x="0" y="21"/>
                  </a:cubicBezTo>
                  <a:cubicBezTo>
                    <a:pt x="0" y="32"/>
                    <a:pt x="9" y="42"/>
                    <a:pt x="20" y="42"/>
                  </a:cubicBezTo>
                  <a:cubicBezTo>
                    <a:pt x="187" y="42"/>
                    <a:pt x="187" y="42"/>
                    <a:pt x="187" y="42"/>
                  </a:cubicBezTo>
                  <a:cubicBezTo>
                    <a:pt x="198" y="42"/>
                    <a:pt x="208" y="32"/>
                    <a:pt x="208" y="21"/>
                  </a:cubicBezTo>
                  <a:cubicBezTo>
                    <a:pt x="208" y="9"/>
                    <a:pt x="198" y="0"/>
                    <a:pt x="187" y="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7" name="Google Shape;707;p21"/>
            <p:cNvSpPr/>
            <p:nvPr/>
          </p:nvSpPr>
          <p:spPr>
            <a:xfrm>
              <a:off x="6223888" y="1560263"/>
              <a:ext cx="1485899" cy="555625"/>
            </a:xfrm>
            <a:custGeom>
              <a:avLst/>
              <a:gdLst/>
              <a:ahLst/>
              <a:cxnLst/>
              <a:rect l="l" t="t" r="r" b="b"/>
              <a:pathLst>
                <a:path w="1105" h="413" extrusionOk="0">
                  <a:moveTo>
                    <a:pt x="368" y="0"/>
                  </a:moveTo>
                  <a:cubicBezTo>
                    <a:pt x="226" y="8"/>
                    <a:pt x="109" y="34"/>
                    <a:pt x="47" y="80"/>
                  </a:cubicBezTo>
                  <a:cubicBezTo>
                    <a:pt x="14" y="104"/>
                    <a:pt x="0" y="147"/>
                    <a:pt x="13" y="186"/>
                  </a:cubicBezTo>
                  <a:cubicBezTo>
                    <a:pt x="25" y="226"/>
                    <a:pt x="25" y="226"/>
                    <a:pt x="25" y="226"/>
                  </a:cubicBezTo>
                  <a:cubicBezTo>
                    <a:pt x="61" y="167"/>
                    <a:pt x="92" y="136"/>
                    <a:pt x="95" y="133"/>
                  </a:cubicBezTo>
                  <a:cubicBezTo>
                    <a:pt x="150" y="191"/>
                    <a:pt x="150" y="191"/>
                    <a:pt x="150" y="191"/>
                  </a:cubicBezTo>
                  <a:cubicBezTo>
                    <a:pt x="149" y="192"/>
                    <a:pt x="101" y="239"/>
                    <a:pt x="58" y="333"/>
                  </a:cubicBezTo>
                  <a:cubicBezTo>
                    <a:pt x="65" y="356"/>
                    <a:pt x="65" y="356"/>
                    <a:pt x="65" y="356"/>
                  </a:cubicBezTo>
                  <a:cubicBezTo>
                    <a:pt x="76" y="390"/>
                    <a:pt x="107" y="413"/>
                    <a:pt x="143" y="413"/>
                  </a:cubicBezTo>
                  <a:cubicBezTo>
                    <a:pt x="220" y="413"/>
                    <a:pt x="220" y="413"/>
                    <a:pt x="220" y="413"/>
                  </a:cubicBezTo>
                  <a:cubicBezTo>
                    <a:pt x="189" y="205"/>
                    <a:pt x="189" y="205"/>
                    <a:pt x="189" y="205"/>
                  </a:cubicBezTo>
                  <a:cubicBezTo>
                    <a:pt x="219" y="205"/>
                    <a:pt x="219" y="205"/>
                    <a:pt x="219" y="205"/>
                  </a:cubicBezTo>
                  <a:cubicBezTo>
                    <a:pt x="219" y="93"/>
                    <a:pt x="219" y="93"/>
                    <a:pt x="219" y="93"/>
                  </a:cubicBezTo>
                  <a:cubicBezTo>
                    <a:pt x="219" y="82"/>
                    <a:pt x="228" y="74"/>
                    <a:pt x="238" y="74"/>
                  </a:cubicBezTo>
                  <a:cubicBezTo>
                    <a:pt x="858" y="74"/>
                    <a:pt x="858" y="74"/>
                    <a:pt x="858" y="74"/>
                  </a:cubicBezTo>
                  <a:cubicBezTo>
                    <a:pt x="868" y="74"/>
                    <a:pt x="877" y="82"/>
                    <a:pt x="877" y="93"/>
                  </a:cubicBezTo>
                  <a:cubicBezTo>
                    <a:pt x="877" y="205"/>
                    <a:pt x="877" y="205"/>
                    <a:pt x="877" y="205"/>
                  </a:cubicBezTo>
                  <a:cubicBezTo>
                    <a:pt x="916" y="205"/>
                    <a:pt x="916" y="205"/>
                    <a:pt x="916" y="205"/>
                  </a:cubicBezTo>
                  <a:cubicBezTo>
                    <a:pt x="886" y="413"/>
                    <a:pt x="886" y="413"/>
                    <a:pt x="886" y="413"/>
                  </a:cubicBezTo>
                  <a:cubicBezTo>
                    <a:pt x="963" y="413"/>
                    <a:pt x="963" y="413"/>
                    <a:pt x="963" y="413"/>
                  </a:cubicBezTo>
                  <a:cubicBezTo>
                    <a:pt x="998" y="413"/>
                    <a:pt x="1030" y="390"/>
                    <a:pt x="1040" y="356"/>
                  </a:cubicBezTo>
                  <a:cubicBezTo>
                    <a:pt x="1049" y="326"/>
                    <a:pt x="1049" y="326"/>
                    <a:pt x="1049" y="326"/>
                  </a:cubicBezTo>
                  <a:cubicBezTo>
                    <a:pt x="1044" y="315"/>
                    <a:pt x="1039" y="305"/>
                    <a:pt x="1034" y="295"/>
                  </a:cubicBezTo>
                  <a:cubicBezTo>
                    <a:pt x="996" y="226"/>
                    <a:pt x="961" y="192"/>
                    <a:pt x="960" y="191"/>
                  </a:cubicBezTo>
                  <a:cubicBezTo>
                    <a:pt x="1015" y="133"/>
                    <a:pt x="1015" y="133"/>
                    <a:pt x="1015" y="133"/>
                  </a:cubicBezTo>
                  <a:cubicBezTo>
                    <a:pt x="1018" y="136"/>
                    <a:pt x="1048" y="165"/>
                    <a:pt x="1082" y="220"/>
                  </a:cubicBezTo>
                  <a:cubicBezTo>
                    <a:pt x="1093" y="186"/>
                    <a:pt x="1093" y="186"/>
                    <a:pt x="1093" y="186"/>
                  </a:cubicBezTo>
                  <a:cubicBezTo>
                    <a:pt x="1105" y="147"/>
                    <a:pt x="1091" y="104"/>
                    <a:pt x="1058" y="80"/>
                  </a:cubicBezTo>
                  <a:cubicBezTo>
                    <a:pt x="997" y="34"/>
                    <a:pt x="879" y="9"/>
                    <a:pt x="737" y="0"/>
                  </a:cubicBezTo>
                  <a:cubicBezTo>
                    <a:pt x="737" y="38"/>
                    <a:pt x="737" y="38"/>
                    <a:pt x="737" y="38"/>
                  </a:cubicBezTo>
                  <a:cubicBezTo>
                    <a:pt x="368" y="38"/>
                    <a:pt x="368" y="38"/>
                    <a:pt x="368" y="38"/>
                  </a:cubicBezTo>
                  <a:cubicBezTo>
                    <a:pt x="368" y="0"/>
                    <a:pt x="368" y="0"/>
                    <a:pt x="368" y="0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8" name="Google Shape;708;p21"/>
            <p:cNvSpPr/>
            <p:nvPr/>
          </p:nvSpPr>
          <p:spPr>
            <a:xfrm>
              <a:off x="7514525" y="1739650"/>
              <a:ext cx="165100" cy="260350"/>
            </a:xfrm>
            <a:custGeom>
              <a:avLst/>
              <a:gdLst/>
              <a:ahLst/>
              <a:cxnLst/>
              <a:rect l="l" t="t" r="r" b="b"/>
              <a:pathLst>
                <a:path w="122" h="193" extrusionOk="0">
                  <a:moveTo>
                    <a:pt x="55" y="0"/>
                  </a:moveTo>
                  <a:cubicBezTo>
                    <a:pt x="0" y="58"/>
                    <a:pt x="0" y="58"/>
                    <a:pt x="0" y="58"/>
                  </a:cubicBezTo>
                  <a:cubicBezTo>
                    <a:pt x="1" y="59"/>
                    <a:pt x="36" y="93"/>
                    <a:pt x="74" y="162"/>
                  </a:cubicBezTo>
                  <a:cubicBezTo>
                    <a:pt x="79" y="172"/>
                    <a:pt x="84" y="182"/>
                    <a:pt x="89" y="193"/>
                  </a:cubicBezTo>
                  <a:cubicBezTo>
                    <a:pt x="122" y="87"/>
                    <a:pt x="122" y="87"/>
                    <a:pt x="122" y="87"/>
                  </a:cubicBezTo>
                  <a:cubicBezTo>
                    <a:pt x="88" y="32"/>
                    <a:pt x="58" y="3"/>
                    <a:pt x="55" y="0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9" name="Google Shape;709;p21"/>
            <p:cNvSpPr/>
            <p:nvPr/>
          </p:nvSpPr>
          <p:spPr>
            <a:xfrm>
              <a:off x="6257225" y="1739650"/>
              <a:ext cx="168275" cy="269875"/>
            </a:xfrm>
            <a:custGeom>
              <a:avLst/>
              <a:gdLst/>
              <a:ahLst/>
              <a:cxnLst/>
              <a:rect l="l" t="t" r="r" b="b"/>
              <a:pathLst>
                <a:path w="125" h="200" extrusionOk="0">
                  <a:moveTo>
                    <a:pt x="70" y="0"/>
                  </a:moveTo>
                  <a:cubicBezTo>
                    <a:pt x="67" y="3"/>
                    <a:pt x="36" y="34"/>
                    <a:pt x="0" y="93"/>
                  </a:cubicBezTo>
                  <a:cubicBezTo>
                    <a:pt x="33" y="200"/>
                    <a:pt x="33" y="200"/>
                    <a:pt x="33" y="200"/>
                  </a:cubicBezTo>
                  <a:cubicBezTo>
                    <a:pt x="76" y="106"/>
                    <a:pt x="124" y="59"/>
                    <a:pt x="125" y="58"/>
                  </a:cubicBezTo>
                  <a:cubicBezTo>
                    <a:pt x="70" y="0"/>
                    <a:pt x="70" y="0"/>
                    <a:pt x="70" y="0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0" name="Google Shape;710;p21"/>
            <p:cNvSpPr/>
            <p:nvPr/>
          </p:nvSpPr>
          <p:spPr>
            <a:xfrm>
              <a:off x="6477888" y="1836488"/>
              <a:ext cx="977900" cy="279400"/>
            </a:xfrm>
            <a:custGeom>
              <a:avLst/>
              <a:gdLst/>
              <a:ahLst/>
              <a:cxnLst/>
              <a:rect l="l" t="t" r="r" b="b"/>
              <a:pathLst>
                <a:path w="727" h="208" extrusionOk="0">
                  <a:moveTo>
                    <a:pt x="727" y="0"/>
                  </a:moveTo>
                  <a:cubicBezTo>
                    <a:pt x="688" y="0"/>
                    <a:pt x="688" y="0"/>
                    <a:pt x="688" y="0"/>
                  </a:cubicBezTo>
                  <a:cubicBezTo>
                    <a:pt x="688" y="7"/>
                    <a:pt x="688" y="7"/>
                    <a:pt x="688" y="7"/>
                  </a:cubicBezTo>
                  <a:cubicBezTo>
                    <a:pt x="688" y="18"/>
                    <a:pt x="679" y="26"/>
                    <a:pt x="669" y="26"/>
                  </a:cubicBezTo>
                  <a:cubicBezTo>
                    <a:pt x="49" y="26"/>
                    <a:pt x="49" y="26"/>
                    <a:pt x="49" y="26"/>
                  </a:cubicBezTo>
                  <a:cubicBezTo>
                    <a:pt x="39" y="26"/>
                    <a:pt x="30" y="18"/>
                    <a:pt x="30" y="7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1" y="208"/>
                    <a:pt x="31" y="208"/>
                    <a:pt x="31" y="208"/>
                  </a:cubicBezTo>
                  <a:cubicBezTo>
                    <a:pt x="157" y="208"/>
                    <a:pt x="157" y="208"/>
                    <a:pt x="157" y="208"/>
                  </a:cubicBezTo>
                  <a:cubicBezTo>
                    <a:pt x="182" y="208"/>
                    <a:pt x="205" y="197"/>
                    <a:pt x="221" y="178"/>
                  </a:cubicBezTo>
                  <a:cubicBezTo>
                    <a:pt x="280" y="105"/>
                    <a:pt x="280" y="105"/>
                    <a:pt x="280" y="105"/>
                  </a:cubicBezTo>
                  <a:cubicBezTo>
                    <a:pt x="290" y="92"/>
                    <a:pt x="306" y="85"/>
                    <a:pt x="322" y="85"/>
                  </a:cubicBezTo>
                  <a:cubicBezTo>
                    <a:pt x="336" y="85"/>
                    <a:pt x="336" y="85"/>
                    <a:pt x="336" y="85"/>
                  </a:cubicBezTo>
                  <a:cubicBezTo>
                    <a:pt x="391" y="85"/>
                    <a:pt x="391" y="85"/>
                    <a:pt x="391" y="85"/>
                  </a:cubicBezTo>
                  <a:cubicBezTo>
                    <a:pt x="405" y="85"/>
                    <a:pt x="405" y="85"/>
                    <a:pt x="405" y="85"/>
                  </a:cubicBezTo>
                  <a:cubicBezTo>
                    <a:pt x="422" y="85"/>
                    <a:pt x="437" y="92"/>
                    <a:pt x="448" y="105"/>
                  </a:cubicBezTo>
                  <a:cubicBezTo>
                    <a:pt x="507" y="178"/>
                    <a:pt x="507" y="178"/>
                    <a:pt x="507" y="178"/>
                  </a:cubicBezTo>
                  <a:cubicBezTo>
                    <a:pt x="522" y="197"/>
                    <a:pt x="545" y="208"/>
                    <a:pt x="570" y="208"/>
                  </a:cubicBezTo>
                  <a:cubicBezTo>
                    <a:pt x="697" y="208"/>
                    <a:pt x="697" y="208"/>
                    <a:pt x="697" y="208"/>
                  </a:cubicBezTo>
                  <a:cubicBezTo>
                    <a:pt x="727" y="0"/>
                    <a:pt x="727" y="0"/>
                    <a:pt x="727" y="0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1" name="Google Shape;711;p21"/>
            <p:cNvSpPr/>
            <p:nvPr/>
          </p:nvSpPr>
          <p:spPr>
            <a:xfrm>
              <a:off x="6719188" y="1557088"/>
              <a:ext cx="495300" cy="55563"/>
            </a:xfrm>
            <a:custGeom>
              <a:avLst/>
              <a:gdLst/>
              <a:ahLst/>
              <a:cxnLst/>
              <a:rect l="l" t="t" r="r" b="b"/>
              <a:pathLst>
                <a:path w="369" h="41" extrusionOk="0">
                  <a:moveTo>
                    <a:pt x="261" y="0"/>
                  </a:moveTo>
                  <a:cubicBezTo>
                    <a:pt x="235" y="0"/>
                    <a:pt x="209" y="1"/>
                    <a:pt x="182" y="2"/>
                  </a:cubicBezTo>
                  <a:cubicBezTo>
                    <a:pt x="155" y="1"/>
                    <a:pt x="129" y="0"/>
                    <a:pt x="104" y="0"/>
                  </a:cubicBezTo>
                  <a:cubicBezTo>
                    <a:pt x="68" y="0"/>
                    <a:pt x="34" y="1"/>
                    <a:pt x="0" y="3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369" y="41"/>
                    <a:pt x="369" y="41"/>
                    <a:pt x="369" y="41"/>
                  </a:cubicBezTo>
                  <a:cubicBezTo>
                    <a:pt x="369" y="3"/>
                    <a:pt x="369" y="3"/>
                    <a:pt x="369" y="3"/>
                  </a:cubicBezTo>
                  <a:cubicBezTo>
                    <a:pt x="334" y="1"/>
                    <a:pt x="298" y="0"/>
                    <a:pt x="261" y="0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2" name="Google Shape;712;p21"/>
            <p:cNvSpPr/>
            <p:nvPr/>
          </p:nvSpPr>
          <p:spPr>
            <a:xfrm>
              <a:off x="6517575" y="1660275"/>
              <a:ext cx="885824" cy="211138"/>
            </a:xfrm>
            <a:custGeom>
              <a:avLst/>
              <a:gdLst/>
              <a:ahLst/>
              <a:cxnLst/>
              <a:rect l="l" t="t" r="r" b="b"/>
              <a:pathLst>
                <a:path w="658" h="157" extrusionOk="0">
                  <a:moveTo>
                    <a:pt x="639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9" y="0"/>
                    <a:pt x="0" y="8"/>
                    <a:pt x="0" y="19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149"/>
                    <a:pt x="9" y="157"/>
                    <a:pt x="19" y="157"/>
                  </a:cubicBezTo>
                  <a:cubicBezTo>
                    <a:pt x="639" y="157"/>
                    <a:pt x="639" y="157"/>
                    <a:pt x="639" y="157"/>
                  </a:cubicBezTo>
                  <a:cubicBezTo>
                    <a:pt x="649" y="157"/>
                    <a:pt x="658" y="149"/>
                    <a:pt x="658" y="138"/>
                  </a:cubicBezTo>
                  <a:cubicBezTo>
                    <a:pt x="658" y="19"/>
                    <a:pt x="658" y="19"/>
                    <a:pt x="658" y="19"/>
                  </a:cubicBezTo>
                  <a:cubicBezTo>
                    <a:pt x="658" y="8"/>
                    <a:pt x="649" y="0"/>
                    <a:pt x="639" y="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3" name="Google Shape;713;p21"/>
            <p:cNvSpPr/>
            <p:nvPr/>
          </p:nvSpPr>
          <p:spPr>
            <a:xfrm>
              <a:off x="6576313" y="1717425"/>
              <a:ext cx="768350" cy="98425"/>
            </a:xfrm>
            <a:custGeom>
              <a:avLst/>
              <a:gdLst/>
              <a:ahLst/>
              <a:cxnLst/>
              <a:rect l="l" t="t" r="r" b="b"/>
              <a:pathLst>
                <a:path w="572" h="73" extrusionOk="0">
                  <a:moveTo>
                    <a:pt x="57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3"/>
                    <a:pt x="1" y="73"/>
                  </a:cubicBezTo>
                  <a:cubicBezTo>
                    <a:pt x="571" y="73"/>
                    <a:pt x="571" y="73"/>
                    <a:pt x="571" y="73"/>
                  </a:cubicBezTo>
                  <a:cubicBezTo>
                    <a:pt x="572" y="73"/>
                    <a:pt x="572" y="72"/>
                    <a:pt x="572" y="72"/>
                  </a:cubicBezTo>
                  <a:cubicBezTo>
                    <a:pt x="572" y="1"/>
                    <a:pt x="572" y="1"/>
                    <a:pt x="572" y="1"/>
                  </a:cubicBezTo>
                  <a:cubicBezTo>
                    <a:pt x="572" y="1"/>
                    <a:pt x="572" y="0"/>
                    <a:pt x="571" y="0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4" name="Google Shape;714;p21"/>
            <p:cNvSpPr/>
            <p:nvPr/>
          </p:nvSpPr>
          <p:spPr>
            <a:xfrm>
              <a:off x="6054025" y="2365125"/>
              <a:ext cx="250825" cy="511175"/>
            </a:xfrm>
            <a:custGeom>
              <a:avLst/>
              <a:gdLst/>
              <a:ahLst/>
              <a:cxnLst/>
              <a:rect l="l" t="t" r="r" b="b"/>
              <a:pathLst>
                <a:path w="186" h="380" extrusionOk="0">
                  <a:moveTo>
                    <a:pt x="29" y="0"/>
                  </a:moveTo>
                  <a:cubicBezTo>
                    <a:pt x="15" y="0"/>
                    <a:pt x="4" y="11"/>
                    <a:pt x="3" y="25"/>
                  </a:cubicBezTo>
                  <a:cubicBezTo>
                    <a:pt x="0" y="138"/>
                    <a:pt x="15" y="257"/>
                    <a:pt x="47" y="380"/>
                  </a:cubicBezTo>
                  <a:cubicBezTo>
                    <a:pt x="78" y="350"/>
                    <a:pt x="119" y="333"/>
                    <a:pt x="161" y="333"/>
                  </a:cubicBezTo>
                  <a:cubicBezTo>
                    <a:pt x="169" y="333"/>
                    <a:pt x="177" y="333"/>
                    <a:pt x="186" y="335"/>
                  </a:cubicBezTo>
                  <a:cubicBezTo>
                    <a:pt x="158" y="229"/>
                    <a:pt x="146" y="127"/>
                    <a:pt x="148" y="32"/>
                  </a:cubicBezTo>
                  <a:cubicBezTo>
                    <a:pt x="149" y="18"/>
                    <a:pt x="138" y="7"/>
                    <a:pt x="124" y="6"/>
                  </a:cubicBezTo>
                  <a:cubicBezTo>
                    <a:pt x="118" y="5"/>
                    <a:pt x="118" y="5"/>
                    <a:pt x="118" y="5"/>
                  </a:cubicBezTo>
                  <a:cubicBezTo>
                    <a:pt x="117" y="8"/>
                    <a:pt x="117" y="11"/>
                    <a:pt x="117" y="14"/>
                  </a:cubicBezTo>
                  <a:cubicBezTo>
                    <a:pt x="38" y="9"/>
                    <a:pt x="38" y="9"/>
                    <a:pt x="38" y="9"/>
                  </a:cubicBezTo>
                  <a:cubicBezTo>
                    <a:pt x="38" y="6"/>
                    <a:pt x="38" y="4"/>
                    <a:pt x="38" y="1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0" y="0"/>
                    <a:pt x="30" y="0"/>
                    <a:pt x="29" y="0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5" name="Google Shape;715;p21"/>
            <p:cNvSpPr/>
            <p:nvPr/>
          </p:nvSpPr>
          <p:spPr>
            <a:xfrm>
              <a:off x="6027038" y="2815975"/>
              <a:ext cx="406400" cy="406400"/>
            </a:xfrm>
            <a:custGeom>
              <a:avLst/>
              <a:gdLst/>
              <a:ahLst/>
              <a:cxnLst/>
              <a:rect l="l" t="t" r="r" b="b"/>
              <a:pathLst>
                <a:path w="302" h="302" extrusionOk="0">
                  <a:moveTo>
                    <a:pt x="206" y="0"/>
                  </a:moveTo>
                  <a:cubicBezTo>
                    <a:pt x="208" y="10"/>
                    <a:pt x="211" y="20"/>
                    <a:pt x="214" y="30"/>
                  </a:cubicBezTo>
                  <a:cubicBezTo>
                    <a:pt x="74" y="70"/>
                    <a:pt x="74" y="70"/>
                    <a:pt x="74" y="70"/>
                  </a:cubicBezTo>
                  <a:cubicBezTo>
                    <a:pt x="72" y="61"/>
                    <a:pt x="69" y="53"/>
                    <a:pt x="67" y="45"/>
                  </a:cubicBezTo>
                  <a:cubicBezTo>
                    <a:pt x="49" y="62"/>
                    <a:pt x="34" y="84"/>
                    <a:pt x="24" y="108"/>
                  </a:cubicBezTo>
                  <a:cubicBezTo>
                    <a:pt x="0" y="168"/>
                    <a:pt x="12" y="233"/>
                    <a:pt x="49" y="279"/>
                  </a:cubicBezTo>
                  <a:cubicBezTo>
                    <a:pt x="62" y="295"/>
                    <a:pt x="80" y="302"/>
                    <a:pt x="97" y="302"/>
                  </a:cubicBezTo>
                  <a:cubicBezTo>
                    <a:pt x="122" y="302"/>
                    <a:pt x="147" y="287"/>
                    <a:pt x="156" y="259"/>
                  </a:cubicBezTo>
                  <a:cubicBezTo>
                    <a:pt x="159" y="250"/>
                    <a:pt x="160" y="239"/>
                    <a:pt x="158" y="230"/>
                  </a:cubicBezTo>
                  <a:cubicBezTo>
                    <a:pt x="157" y="220"/>
                    <a:pt x="153" y="211"/>
                    <a:pt x="146" y="203"/>
                  </a:cubicBezTo>
                  <a:cubicBezTo>
                    <a:pt x="136" y="190"/>
                    <a:pt x="132" y="172"/>
                    <a:pt x="138" y="156"/>
                  </a:cubicBezTo>
                  <a:cubicBezTo>
                    <a:pt x="145" y="136"/>
                    <a:pt x="164" y="123"/>
                    <a:pt x="185" y="123"/>
                  </a:cubicBezTo>
                  <a:cubicBezTo>
                    <a:pt x="189" y="123"/>
                    <a:pt x="193" y="123"/>
                    <a:pt x="198" y="125"/>
                  </a:cubicBezTo>
                  <a:cubicBezTo>
                    <a:pt x="216" y="130"/>
                    <a:pt x="229" y="145"/>
                    <a:pt x="232" y="163"/>
                  </a:cubicBezTo>
                  <a:cubicBezTo>
                    <a:pt x="235" y="180"/>
                    <a:pt x="245" y="195"/>
                    <a:pt x="259" y="203"/>
                  </a:cubicBezTo>
                  <a:cubicBezTo>
                    <a:pt x="263" y="205"/>
                    <a:pt x="263" y="205"/>
                    <a:pt x="263" y="205"/>
                  </a:cubicBezTo>
                  <a:cubicBezTo>
                    <a:pt x="273" y="211"/>
                    <a:pt x="282" y="213"/>
                    <a:pt x="292" y="213"/>
                  </a:cubicBezTo>
                  <a:cubicBezTo>
                    <a:pt x="295" y="213"/>
                    <a:pt x="298" y="213"/>
                    <a:pt x="302" y="212"/>
                  </a:cubicBezTo>
                  <a:cubicBezTo>
                    <a:pt x="302" y="48"/>
                    <a:pt x="302" y="48"/>
                    <a:pt x="302" y="48"/>
                  </a:cubicBezTo>
                  <a:cubicBezTo>
                    <a:pt x="283" y="30"/>
                    <a:pt x="258" y="15"/>
                    <a:pt x="225" y="4"/>
                  </a:cubicBezTo>
                  <a:cubicBezTo>
                    <a:pt x="218" y="2"/>
                    <a:pt x="212" y="1"/>
                    <a:pt x="206" y="0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6" name="Google Shape;716;p21"/>
            <p:cNvSpPr/>
            <p:nvPr/>
          </p:nvSpPr>
          <p:spPr>
            <a:xfrm>
              <a:off x="6117525" y="2812800"/>
              <a:ext cx="196850" cy="96838"/>
            </a:xfrm>
            <a:custGeom>
              <a:avLst/>
              <a:gdLst/>
              <a:ahLst/>
              <a:cxnLst/>
              <a:rect l="l" t="t" r="r" b="b"/>
              <a:pathLst>
                <a:path w="147" h="72" extrusionOk="0">
                  <a:moveTo>
                    <a:pt x="114" y="0"/>
                  </a:moveTo>
                  <a:cubicBezTo>
                    <a:pt x="72" y="0"/>
                    <a:pt x="31" y="17"/>
                    <a:pt x="0" y="47"/>
                  </a:cubicBezTo>
                  <a:cubicBezTo>
                    <a:pt x="2" y="55"/>
                    <a:pt x="5" y="63"/>
                    <a:pt x="7" y="72"/>
                  </a:cubicBezTo>
                  <a:cubicBezTo>
                    <a:pt x="147" y="32"/>
                    <a:pt x="147" y="32"/>
                    <a:pt x="147" y="32"/>
                  </a:cubicBezTo>
                  <a:cubicBezTo>
                    <a:pt x="144" y="22"/>
                    <a:pt x="141" y="12"/>
                    <a:pt x="139" y="2"/>
                  </a:cubicBezTo>
                  <a:cubicBezTo>
                    <a:pt x="130" y="0"/>
                    <a:pt x="122" y="0"/>
                    <a:pt x="114" y="0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" name="Google Shape;1320;p74"/>
          <p:cNvSpPr txBox="1">
            <a:spLocks noGrp="1"/>
          </p:cNvSpPr>
          <p:nvPr>
            <p:ph type="title"/>
          </p:nvPr>
        </p:nvSpPr>
        <p:spPr>
          <a:xfrm>
            <a:off x="341864" y="472526"/>
            <a:ext cx="842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b="1"/>
              <a:t>SLAM </a:t>
            </a:r>
            <a:r>
              <a:rPr lang="en-US"/>
              <a:t>Front-End Processing (Feature Extraction and Tracking)</a:t>
            </a:r>
            <a:endParaRPr b="1"/>
          </a:p>
        </p:txBody>
      </p:sp>
      <p:sp>
        <p:nvSpPr>
          <p:cNvPr id="1321" name="Google Shape;1321;p74"/>
          <p:cNvSpPr/>
          <p:nvPr/>
        </p:nvSpPr>
        <p:spPr>
          <a:xfrm>
            <a:off x="520619" y="1643120"/>
            <a:ext cx="7310220" cy="31393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Measured data</a:t>
            </a: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from the robot’s sensors goes to the </a:t>
            </a: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Front-end</a:t>
            </a: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/>
          </a:p>
          <a:p>
            <a:pPr marL="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Feature extraction</a:t>
            </a: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/>
          </a:p>
          <a:p>
            <a:pPr marL="457200" marR="0" lvl="1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Detects important parts of the environment (points, edges, surfaces).</a:t>
            </a:r>
            <a:endParaRPr/>
          </a:p>
          <a:p>
            <a:pPr marL="457200" marR="0" lvl="1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Examples: Corners of walls, distinctive textures.</a:t>
            </a:r>
            <a:endParaRPr/>
          </a:p>
          <a:p>
            <a:pPr marL="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Data association</a:t>
            </a: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/>
          </a:p>
          <a:p>
            <a:pPr marL="457200" marR="0" lvl="1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Matches features between different frames.</a:t>
            </a:r>
            <a:endParaRPr/>
          </a:p>
          <a:p>
            <a:pPr marL="457200" marR="0" lvl="1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Tracks how features move as the robot moves (called </a:t>
            </a: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feature tracking</a:t>
            </a: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).</a:t>
            </a:r>
            <a:endParaRPr/>
          </a:p>
          <a:p>
            <a:pPr marL="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This creates </a:t>
            </a: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point clouds</a:t>
            </a: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or descriptions of the environment, which are sent for further processing.</a:t>
            </a:r>
            <a:endParaRPr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6" name="Google Shape;1326;p75"/>
          <p:cNvSpPr txBox="1">
            <a:spLocks noGrp="1"/>
          </p:cNvSpPr>
          <p:nvPr>
            <p:ph type="title"/>
          </p:nvPr>
        </p:nvSpPr>
        <p:spPr>
          <a:xfrm>
            <a:off x="341864" y="472526"/>
            <a:ext cx="842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/>
              <a:t>3. </a:t>
            </a:r>
            <a:r>
              <a:rPr lang="en-US" b="1"/>
              <a:t>Back-End Processing (Pose and Map Estimation)</a:t>
            </a:r>
            <a:endParaRPr/>
          </a:p>
        </p:txBody>
      </p:sp>
      <p:sp>
        <p:nvSpPr>
          <p:cNvPr id="1327" name="Google Shape;1327;p75"/>
          <p:cNvSpPr/>
          <p:nvPr/>
        </p:nvSpPr>
        <p:spPr>
          <a:xfrm>
            <a:off x="520619" y="1643120"/>
            <a:ext cx="7310220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</a:t>
            </a:r>
            <a:r>
              <a:rPr lang="en-US"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Back-end</a:t>
            </a:r>
            <a:r>
              <a:rPr lang="en-US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takes the tracked features and:</a:t>
            </a:r>
            <a:endParaRPr/>
          </a:p>
          <a:p>
            <a: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Map Estimation</a:t>
            </a:r>
            <a:r>
              <a:rPr lang="en-US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/>
          </a:p>
          <a:p>
            <a: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Builds a spatial representation (map) using observed features.</a:t>
            </a:r>
            <a:endParaRPr/>
          </a:p>
          <a:p>
            <a: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Pose Estimation</a:t>
            </a:r>
            <a:r>
              <a:rPr lang="en-US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/>
          </a:p>
          <a:p>
            <a: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Calculates the robot’s position and orientation in space over time.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As new measurements come, the back-end </a:t>
            </a:r>
            <a:r>
              <a:rPr lang="en-US"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updates</a:t>
            </a:r>
            <a:r>
              <a:rPr lang="en-US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the map and pose.</a:t>
            </a:r>
            <a:endParaRPr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" name="Google Shape;1332;p76"/>
          <p:cNvSpPr txBox="1">
            <a:spLocks noGrp="1"/>
          </p:cNvSpPr>
          <p:nvPr>
            <p:ph type="title"/>
          </p:nvPr>
        </p:nvSpPr>
        <p:spPr>
          <a:xfrm>
            <a:off x="273112" y="761283"/>
            <a:ext cx="842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b="1"/>
              <a:t>Refinement: Spline Fitting and Loop Closure</a:t>
            </a:r>
            <a:endParaRPr/>
          </a:p>
        </p:txBody>
      </p:sp>
      <p:sp>
        <p:nvSpPr>
          <p:cNvPr id="1333" name="Google Shape;1333;p76"/>
          <p:cNvSpPr/>
          <p:nvPr/>
        </p:nvSpPr>
        <p:spPr>
          <a:xfrm>
            <a:off x="520619" y="1643120"/>
            <a:ext cx="7310220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Refinement</a:t>
            </a:r>
            <a:r>
              <a:rPr lang="en-US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makes SLAM more accurate:</a:t>
            </a:r>
            <a:endParaRPr/>
          </a:p>
          <a:p>
            <a: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Spline fitting</a:t>
            </a:r>
            <a:r>
              <a:rPr lang="en-US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Smooths the estimated path of the robot.</a:t>
            </a:r>
            <a:endParaRPr/>
          </a:p>
          <a:p>
            <a: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Loop closure</a:t>
            </a:r>
            <a:r>
              <a:rPr lang="en-US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Detects when the robot revisits a place and corrects accumulated drift in the map.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Without refinement, small errors over time could distort the entire map.</a:t>
            </a:r>
            <a:endParaRPr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8" name="Google Shape;1338;p77"/>
          <p:cNvSpPr txBox="1">
            <a:spLocks noGrp="1"/>
          </p:cNvSpPr>
          <p:nvPr>
            <p:ph type="title"/>
          </p:nvPr>
        </p:nvSpPr>
        <p:spPr>
          <a:xfrm>
            <a:off x="273112" y="761283"/>
            <a:ext cx="842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b="1"/>
              <a:t>SLAM systems can use different methods to solve the localization + mapping problem:</a:t>
            </a:r>
            <a:endParaRPr/>
          </a:p>
        </p:txBody>
      </p:sp>
      <p:sp>
        <p:nvSpPr>
          <p:cNvPr id="1339" name="Google Shape;1339;p77"/>
          <p:cNvSpPr/>
          <p:nvPr/>
        </p:nvSpPr>
        <p:spPr>
          <a:xfrm>
            <a:off x="355614" y="1890627"/>
            <a:ext cx="7310220" cy="2462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Graph-Based SLAM</a:t>
            </a: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/>
          </a:p>
          <a:p>
            <a: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Treats the robot’s poses and observed features as a graph.</a:t>
            </a:r>
            <a:endParaRPr/>
          </a:p>
          <a:p>
            <a: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Nodes = poses; Edges = relative measurements.</a:t>
            </a:r>
            <a:endParaRPr/>
          </a:p>
          <a:p>
            <a: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Solves using optimization (like Nonlinear Least Squares).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Particle Filtering</a:t>
            </a: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/>
          </a:p>
          <a:p>
            <a: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Represents possible robot positions with a cloud of random samples ("particles").</a:t>
            </a:r>
            <a:endParaRPr/>
          </a:p>
          <a:p>
            <a: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Updates particles based on movement and sensor readings.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Extended Kalman Filter (EKF)</a:t>
            </a: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/>
          </a:p>
          <a:p>
            <a: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Predicts the robot’s next state based on its motion model.</a:t>
            </a:r>
            <a:endParaRPr/>
          </a:p>
          <a:p>
            <a: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Corrects the prediction using sensor measurements.</a:t>
            </a:r>
            <a:endParaRPr/>
          </a:p>
          <a:p>
            <a: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Best for small environments or when noise is low.</a:t>
            </a:r>
            <a:endParaRPr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4" name="Google Shape;1344;p78"/>
          <p:cNvSpPr txBox="1">
            <a:spLocks noGrp="1"/>
          </p:cNvSpPr>
          <p:nvPr>
            <p:ph type="title"/>
          </p:nvPr>
        </p:nvSpPr>
        <p:spPr>
          <a:xfrm>
            <a:off x="273112" y="761283"/>
            <a:ext cx="842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b="1"/>
              <a:t>SLAM - Mathematical Framework</a:t>
            </a:r>
            <a:endParaRPr/>
          </a:p>
        </p:txBody>
      </p:sp>
      <p:pic>
        <p:nvPicPr>
          <p:cNvPr id="1345" name="Google Shape;1345;p7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2511" y="1601919"/>
            <a:ext cx="8337705" cy="33000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0" name="Google Shape;1350;p7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p80"/>
          <p:cNvSpPr txBox="1">
            <a:spLocks noGrp="1"/>
          </p:cNvSpPr>
          <p:nvPr>
            <p:ph type="title"/>
          </p:nvPr>
        </p:nvSpPr>
        <p:spPr>
          <a:xfrm>
            <a:off x="3512524" y="1213318"/>
            <a:ext cx="4157096" cy="2440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sz="3600">
                <a:solidFill>
                  <a:srgbClr val="0C4263"/>
                </a:solidFill>
              </a:rPr>
              <a:t>Applications in AR/VR and Robotics</a:t>
            </a:r>
            <a:br>
              <a:rPr lang="en-US" sz="3600">
                <a:solidFill>
                  <a:srgbClr val="0C4263"/>
                </a:solidFill>
              </a:rPr>
            </a:br>
            <a:endParaRPr sz="3600">
              <a:solidFill>
                <a:srgbClr val="0C4263"/>
              </a:solidFill>
            </a:endParaRPr>
          </a:p>
        </p:txBody>
      </p:sp>
      <p:grpSp>
        <p:nvGrpSpPr>
          <p:cNvPr id="1356" name="Google Shape;1356;p80"/>
          <p:cNvGrpSpPr/>
          <p:nvPr/>
        </p:nvGrpSpPr>
        <p:grpSpPr>
          <a:xfrm>
            <a:off x="713223" y="2014373"/>
            <a:ext cx="2296026" cy="2185426"/>
            <a:chOff x="930673" y="2066698"/>
            <a:chExt cx="2296026" cy="2185426"/>
          </a:xfrm>
        </p:grpSpPr>
        <p:sp>
          <p:nvSpPr>
            <p:cNvPr id="1357" name="Google Shape;1357;p80"/>
            <p:cNvSpPr/>
            <p:nvPr/>
          </p:nvSpPr>
          <p:spPr>
            <a:xfrm>
              <a:off x="1265312" y="3055603"/>
              <a:ext cx="753960" cy="938367"/>
            </a:xfrm>
            <a:custGeom>
              <a:avLst/>
              <a:gdLst/>
              <a:ahLst/>
              <a:cxnLst/>
              <a:rect l="l" t="t" r="r" b="b"/>
              <a:pathLst>
                <a:path w="356" h="443" extrusionOk="0">
                  <a:moveTo>
                    <a:pt x="278" y="110"/>
                  </a:moveTo>
                  <a:cubicBezTo>
                    <a:pt x="356" y="71"/>
                    <a:pt x="356" y="71"/>
                    <a:pt x="356" y="71"/>
                  </a:cubicBezTo>
                  <a:cubicBezTo>
                    <a:pt x="328" y="16"/>
                    <a:pt x="328" y="16"/>
                    <a:pt x="328" y="16"/>
                  </a:cubicBezTo>
                  <a:cubicBezTo>
                    <a:pt x="251" y="55"/>
                    <a:pt x="251" y="55"/>
                    <a:pt x="251" y="55"/>
                  </a:cubicBezTo>
                  <a:cubicBezTo>
                    <a:pt x="239" y="36"/>
                    <a:pt x="223" y="18"/>
                    <a:pt x="202" y="0"/>
                  </a:cubicBezTo>
                  <a:cubicBezTo>
                    <a:pt x="202" y="0"/>
                    <a:pt x="202" y="0"/>
                    <a:pt x="202" y="0"/>
                  </a:cubicBezTo>
                  <a:cubicBezTo>
                    <a:pt x="0" y="162"/>
                    <a:pt x="0" y="318"/>
                    <a:pt x="14" y="389"/>
                  </a:cubicBezTo>
                  <a:cubicBezTo>
                    <a:pt x="19" y="413"/>
                    <a:pt x="38" y="432"/>
                    <a:pt x="62" y="436"/>
                  </a:cubicBezTo>
                  <a:cubicBezTo>
                    <a:pt x="96" y="443"/>
                    <a:pt x="128" y="420"/>
                    <a:pt x="133" y="386"/>
                  </a:cubicBezTo>
                  <a:cubicBezTo>
                    <a:pt x="160" y="206"/>
                    <a:pt x="290" y="184"/>
                    <a:pt x="290" y="184"/>
                  </a:cubicBezTo>
                  <a:cubicBezTo>
                    <a:pt x="290" y="184"/>
                    <a:pt x="293" y="152"/>
                    <a:pt x="278" y="110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8" name="Google Shape;1358;p80"/>
            <p:cNvSpPr/>
            <p:nvPr/>
          </p:nvSpPr>
          <p:spPr>
            <a:xfrm>
              <a:off x="2135369" y="3055603"/>
              <a:ext cx="752594" cy="938367"/>
            </a:xfrm>
            <a:custGeom>
              <a:avLst/>
              <a:gdLst/>
              <a:ahLst/>
              <a:cxnLst/>
              <a:rect l="l" t="t" r="r" b="b"/>
              <a:pathLst>
                <a:path w="356" h="443" extrusionOk="0">
                  <a:moveTo>
                    <a:pt x="77" y="110"/>
                  </a:moveTo>
                  <a:cubicBezTo>
                    <a:pt x="0" y="71"/>
                    <a:pt x="0" y="71"/>
                    <a:pt x="0" y="71"/>
                  </a:cubicBezTo>
                  <a:cubicBezTo>
                    <a:pt x="27" y="16"/>
                    <a:pt x="27" y="16"/>
                    <a:pt x="27" y="16"/>
                  </a:cubicBezTo>
                  <a:cubicBezTo>
                    <a:pt x="105" y="55"/>
                    <a:pt x="105" y="55"/>
                    <a:pt x="105" y="55"/>
                  </a:cubicBezTo>
                  <a:cubicBezTo>
                    <a:pt x="117" y="36"/>
                    <a:pt x="133" y="18"/>
                    <a:pt x="154" y="0"/>
                  </a:cubicBezTo>
                  <a:cubicBezTo>
                    <a:pt x="356" y="162"/>
                    <a:pt x="356" y="318"/>
                    <a:pt x="342" y="389"/>
                  </a:cubicBezTo>
                  <a:cubicBezTo>
                    <a:pt x="337" y="413"/>
                    <a:pt x="318" y="432"/>
                    <a:pt x="294" y="436"/>
                  </a:cubicBezTo>
                  <a:cubicBezTo>
                    <a:pt x="260" y="443"/>
                    <a:pt x="228" y="420"/>
                    <a:pt x="223" y="386"/>
                  </a:cubicBezTo>
                  <a:cubicBezTo>
                    <a:pt x="195" y="206"/>
                    <a:pt x="65" y="184"/>
                    <a:pt x="65" y="184"/>
                  </a:cubicBezTo>
                  <a:cubicBezTo>
                    <a:pt x="65" y="184"/>
                    <a:pt x="63" y="152"/>
                    <a:pt x="77" y="110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9" name="Google Shape;1359;p80"/>
            <p:cNvSpPr/>
            <p:nvPr/>
          </p:nvSpPr>
          <p:spPr>
            <a:xfrm>
              <a:off x="1492046" y="2696373"/>
              <a:ext cx="1171915" cy="898756"/>
            </a:xfrm>
            <a:custGeom>
              <a:avLst/>
              <a:gdLst/>
              <a:ahLst/>
              <a:cxnLst/>
              <a:rect l="l" t="t" r="r" b="b"/>
              <a:pathLst>
                <a:path w="554" h="425" extrusionOk="0">
                  <a:moveTo>
                    <a:pt x="554" y="0"/>
                  </a:moveTo>
                  <a:cubicBezTo>
                    <a:pt x="554" y="279"/>
                    <a:pt x="554" y="279"/>
                    <a:pt x="554" y="279"/>
                  </a:cubicBezTo>
                  <a:cubicBezTo>
                    <a:pt x="554" y="311"/>
                    <a:pt x="534" y="340"/>
                    <a:pt x="503" y="350"/>
                  </a:cubicBezTo>
                  <a:cubicBezTo>
                    <a:pt x="411" y="383"/>
                    <a:pt x="411" y="383"/>
                    <a:pt x="411" y="383"/>
                  </a:cubicBezTo>
                  <a:cubicBezTo>
                    <a:pt x="316" y="416"/>
                    <a:pt x="316" y="416"/>
                    <a:pt x="316" y="416"/>
                  </a:cubicBezTo>
                  <a:cubicBezTo>
                    <a:pt x="291" y="425"/>
                    <a:pt x="263" y="425"/>
                    <a:pt x="238" y="416"/>
                  </a:cubicBezTo>
                  <a:cubicBezTo>
                    <a:pt x="143" y="383"/>
                    <a:pt x="143" y="383"/>
                    <a:pt x="143" y="383"/>
                  </a:cubicBezTo>
                  <a:cubicBezTo>
                    <a:pt x="50" y="350"/>
                    <a:pt x="50" y="350"/>
                    <a:pt x="50" y="350"/>
                  </a:cubicBezTo>
                  <a:cubicBezTo>
                    <a:pt x="20" y="340"/>
                    <a:pt x="0" y="311"/>
                    <a:pt x="0" y="27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554" y="0"/>
                    <a:pt x="554" y="0"/>
                    <a:pt x="554" y="0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0" name="Google Shape;1360;p80"/>
            <p:cNvSpPr/>
            <p:nvPr/>
          </p:nvSpPr>
          <p:spPr>
            <a:xfrm>
              <a:off x="1492046" y="2696373"/>
              <a:ext cx="1171800" cy="2007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1" name="Google Shape;1361;p80"/>
            <p:cNvSpPr/>
            <p:nvPr/>
          </p:nvSpPr>
          <p:spPr>
            <a:xfrm>
              <a:off x="1492046" y="2066698"/>
              <a:ext cx="1171915" cy="784021"/>
            </a:xfrm>
            <a:custGeom>
              <a:avLst/>
              <a:gdLst/>
              <a:ahLst/>
              <a:cxnLst/>
              <a:rect l="l" t="t" r="r" b="b"/>
              <a:pathLst>
                <a:path w="554" h="370" extrusionOk="0">
                  <a:moveTo>
                    <a:pt x="554" y="175"/>
                  </a:moveTo>
                  <a:cubicBezTo>
                    <a:pt x="554" y="370"/>
                    <a:pt x="554" y="370"/>
                    <a:pt x="554" y="370"/>
                  </a:cubicBezTo>
                  <a:cubicBezTo>
                    <a:pt x="0" y="370"/>
                    <a:pt x="0" y="370"/>
                    <a:pt x="0" y="370"/>
                  </a:cubicBezTo>
                  <a:cubicBezTo>
                    <a:pt x="0" y="175"/>
                    <a:pt x="0" y="175"/>
                    <a:pt x="0" y="175"/>
                  </a:cubicBezTo>
                  <a:cubicBezTo>
                    <a:pt x="0" y="118"/>
                    <a:pt x="43" y="68"/>
                    <a:pt x="109" y="36"/>
                  </a:cubicBezTo>
                  <a:cubicBezTo>
                    <a:pt x="111" y="35"/>
                    <a:pt x="114" y="34"/>
                    <a:pt x="116" y="33"/>
                  </a:cubicBezTo>
                  <a:cubicBezTo>
                    <a:pt x="161" y="12"/>
                    <a:pt x="217" y="0"/>
                    <a:pt x="277" y="0"/>
                  </a:cubicBezTo>
                  <a:cubicBezTo>
                    <a:pt x="338" y="0"/>
                    <a:pt x="394" y="13"/>
                    <a:pt x="440" y="34"/>
                  </a:cubicBezTo>
                  <a:cubicBezTo>
                    <a:pt x="442" y="35"/>
                    <a:pt x="444" y="36"/>
                    <a:pt x="447" y="37"/>
                  </a:cubicBezTo>
                  <a:cubicBezTo>
                    <a:pt x="512" y="69"/>
                    <a:pt x="554" y="119"/>
                    <a:pt x="554" y="17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2" name="Google Shape;1362;p80"/>
            <p:cNvSpPr/>
            <p:nvPr/>
          </p:nvSpPr>
          <p:spPr>
            <a:xfrm>
              <a:off x="1628633" y="2225142"/>
              <a:ext cx="897376" cy="487623"/>
            </a:xfrm>
            <a:custGeom>
              <a:avLst/>
              <a:gdLst/>
              <a:ahLst/>
              <a:cxnLst/>
              <a:rect l="l" t="t" r="r" b="b"/>
              <a:pathLst>
                <a:path w="424" h="230" extrusionOk="0">
                  <a:moveTo>
                    <a:pt x="424" y="125"/>
                  </a:moveTo>
                  <a:cubicBezTo>
                    <a:pt x="424" y="168"/>
                    <a:pt x="424" y="168"/>
                    <a:pt x="424" y="168"/>
                  </a:cubicBezTo>
                  <a:cubicBezTo>
                    <a:pt x="424" y="202"/>
                    <a:pt x="396" y="230"/>
                    <a:pt x="362" y="230"/>
                  </a:cubicBezTo>
                  <a:cubicBezTo>
                    <a:pt x="62" y="230"/>
                    <a:pt x="62" y="230"/>
                    <a:pt x="62" y="230"/>
                  </a:cubicBezTo>
                  <a:cubicBezTo>
                    <a:pt x="27" y="230"/>
                    <a:pt x="0" y="202"/>
                    <a:pt x="0" y="168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0" y="57"/>
                    <a:pt x="97" y="0"/>
                    <a:pt x="212" y="0"/>
                  </a:cubicBezTo>
                  <a:cubicBezTo>
                    <a:pt x="327" y="0"/>
                    <a:pt x="424" y="57"/>
                    <a:pt x="424" y="1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3" name="Google Shape;1363;p80"/>
            <p:cNvSpPr/>
            <p:nvPr/>
          </p:nvSpPr>
          <p:spPr>
            <a:xfrm>
              <a:off x="1736536" y="2435489"/>
              <a:ext cx="136500" cy="1353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4" name="Google Shape;1364;p80"/>
            <p:cNvSpPr/>
            <p:nvPr/>
          </p:nvSpPr>
          <p:spPr>
            <a:xfrm>
              <a:off x="2282883" y="2435489"/>
              <a:ext cx="135300" cy="1353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5" name="Google Shape;1365;p80"/>
            <p:cNvSpPr/>
            <p:nvPr/>
          </p:nvSpPr>
          <p:spPr>
            <a:xfrm>
              <a:off x="1863562" y="2774230"/>
              <a:ext cx="427517" cy="92881"/>
            </a:xfrm>
            <a:custGeom>
              <a:avLst/>
              <a:gdLst/>
              <a:ahLst/>
              <a:cxnLst/>
              <a:rect l="l" t="t" r="r" b="b"/>
              <a:pathLst>
                <a:path w="202" h="44" extrusionOk="0">
                  <a:moveTo>
                    <a:pt x="19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5" y="0"/>
                    <a:pt x="0" y="5"/>
                    <a:pt x="0" y="11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202" y="44"/>
                    <a:pt x="202" y="44"/>
                    <a:pt x="202" y="44"/>
                  </a:cubicBezTo>
                  <a:cubicBezTo>
                    <a:pt x="202" y="11"/>
                    <a:pt x="202" y="11"/>
                    <a:pt x="202" y="11"/>
                  </a:cubicBezTo>
                  <a:cubicBezTo>
                    <a:pt x="202" y="5"/>
                    <a:pt x="197" y="0"/>
                    <a:pt x="1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6" name="Google Shape;1366;p80"/>
            <p:cNvSpPr/>
            <p:nvPr/>
          </p:nvSpPr>
          <p:spPr>
            <a:xfrm>
              <a:off x="1492046" y="3100677"/>
              <a:ext cx="301857" cy="405670"/>
            </a:xfrm>
            <a:custGeom>
              <a:avLst/>
              <a:gdLst/>
              <a:ahLst/>
              <a:cxnLst/>
              <a:rect l="l" t="t" r="r" b="b"/>
              <a:pathLst>
                <a:path w="143" h="192" extrusionOk="0">
                  <a:moveTo>
                    <a:pt x="143" y="192"/>
                  </a:moveTo>
                  <a:cubicBezTo>
                    <a:pt x="50" y="159"/>
                    <a:pt x="50" y="159"/>
                    <a:pt x="50" y="159"/>
                  </a:cubicBezTo>
                  <a:cubicBezTo>
                    <a:pt x="20" y="149"/>
                    <a:pt x="0" y="120"/>
                    <a:pt x="0" y="8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52" y="0"/>
                    <a:pt x="71" y="13"/>
                    <a:pt x="80" y="34"/>
                  </a:cubicBezTo>
                  <a:lnTo>
                    <a:pt x="143" y="19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7" name="Google Shape;1367;p80"/>
            <p:cNvSpPr/>
            <p:nvPr/>
          </p:nvSpPr>
          <p:spPr>
            <a:xfrm>
              <a:off x="2362103" y="3100677"/>
              <a:ext cx="301857" cy="405670"/>
            </a:xfrm>
            <a:custGeom>
              <a:avLst/>
              <a:gdLst/>
              <a:ahLst/>
              <a:cxnLst/>
              <a:rect l="l" t="t" r="r" b="b"/>
              <a:pathLst>
                <a:path w="143" h="192" extrusionOk="0">
                  <a:moveTo>
                    <a:pt x="143" y="0"/>
                  </a:moveTo>
                  <a:cubicBezTo>
                    <a:pt x="143" y="88"/>
                    <a:pt x="143" y="88"/>
                    <a:pt x="143" y="88"/>
                  </a:cubicBezTo>
                  <a:cubicBezTo>
                    <a:pt x="143" y="120"/>
                    <a:pt x="123" y="149"/>
                    <a:pt x="92" y="159"/>
                  </a:cubicBezTo>
                  <a:cubicBezTo>
                    <a:pt x="0" y="192"/>
                    <a:pt x="0" y="192"/>
                    <a:pt x="0" y="192"/>
                  </a:cubicBezTo>
                  <a:cubicBezTo>
                    <a:pt x="63" y="34"/>
                    <a:pt x="63" y="34"/>
                    <a:pt x="63" y="34"/>
                  </a:cubicBezTo>
                  <a:cubicBezTo>
                    <a:pt x="71" y="13"/>
                    <a:pt x="91" y="0"/>
                    <a:pt x="113" y="0"/>
                  </a:cubicBezTo>
                  <a:lnTo>
                    <a:pt x="1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8" name="Google Shape;1368;p80"/>
            <p:cNvSpPr/>
            <p:nvPr/>
          </p:nvSpPr>
          <p:spPr>
            <a:xfrm>
              <a:off x="930673" y="3289170"/>
              <a:ext cx="613275" cy="962954"/>
            </a:xfrm>
            <a:custGeom>
              <a:avLst/>
              <a:gdLst/>
              <a:ahLst/>
              <a:cxnLst/>
              <a:rect l="l" t="t" r="r" b="b"/>
              <a:pathLst>
                <a:path w="290" h="455" extrusionOk="0">
                  <a:moveTo>
                    <a:pt x="169" y="0"/>
                  </a:moveTo>
                  <a:cubicBezTo>
                    <a:pt x="290" y="165"/>
                    <a:pt x="290" y="165"/>
                    <a:pt x="290" y="165"/>
                  </a:cubicBezTo>
                  <a:cubicBezTo>
                    <a:pt x="290" y="165"/>
                    <a:pt x="166" y="211"/>
                    <a:pt x="173" y="393"/>
                  </a:cubicBezTo>
                  <a:cubicBezTo>
                    <a:pt x="174" y="427"/>
                    <a:pt x="147" y="455"/>
                    <a:pt x="113" y="455"/>
                  </a:cubicBezTo>
                  <a:cubicBezTo>
                    <a:pt x="88" y="455"/>
                    <a:pt x="66" y="441"/>
                    <a:pt x="57" y="418"/>
                  </a:cubicBezTo>
                  <a:cubicBezTo>
                    <a:pt x="29" y="351"/>
                    <a:pt x="0" y="198"/>
                    <a:pt x="1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9" name="Google Shape;1369;p80"/>
            <p:cNvSpPr/>
            <p:nvPr/>
          </p:nvSpPr>
          <p:spPr>
            <a:xfrm>
              <a:off x="1149212" y="3289170"/>
              <a:ext cx="394736" cy="945197"/>
            </a:xfrm>
            <a:custGeom>
              <a:avLst/>
              <a:gdLst/>
              <a:ahLst/>
              <a:cxnLst/>
              <a:rect l="l" t="t" r="r" b="b"/>
              <a:pathLst>
                <a:path w="187" h="447" extrusionOk="0">
                  <a:moveTo>
                    <a:pt x="55" y="223"/>
                  </a:moveTo>
                  <a:cubicBezTo>
                    <a:pt x="35" y="274"/>
                    <a:pt x="0" y="387"/>
                    <a:pt x="41" y="447"/>
                  </a:cubicBezTo>
                  <a:cubicBezTo>
                    <a:pt x="59" y="436"/>
                    <a:pt x="71" y="415"/>
                    <a:pt x="70" y="393"/>
                  </a:cubicBezTo>
                  <a:cubicBezTo>
                    <a:pt x="63" y="211"/>
                    <a:pt x="187" y="165"/>
                    <a:pt x="187" y="165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66" y="0"/>
                    <a:pt x="10" y="123"/>
                    <a:pt x="49" y="180"/>
                  </a:cubicBezTo>
                  <a:cubicBezTo>
                    <a:pt x="58" y="193"/>
                    <a:pt x="60" y="209"/>
                    <a:pt x="55" y="22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0" name="Google Shape;1370;p80"/>
            <p:cNvSpPr/>
            <p:nvPr/>
          </p:nvSpPr>
          <p:spPr>
            <a:xfrm>
              <a:off x="1328141" y="3274145"/>
              <a:ext cx="307321" cy="277276"/>
            </a:xfrm>
            <a:custGeom>
              <a:avLst/>
              <a:gdLst/>
              <a:ahLst/>
              <a:cxnLst/>
              <a:rect l="l" t="t" r="r" b="b"/>
              <a:pathLst>
                <a:path w="225" h="203" extrusionOk="0">
                  <a:moveTo>
                    <a:pt x="58" y="203"/>
                  </a:moveTo>
                  <a:lnTo>
                    <a:pt x="0" y="127"/>
                  </a:lnTo>
                  <a:lnTo>
                    <a:pt x="168" y="0"/>
                  </a:lnTo>
                  <a:lnTo>
                    <a:pt x="225" y="76"/>
                  </a:lnTo>
                  <a:lnTo>
                    <a:pt x="58" y="20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1" name="Google Shape;1371;p80"/>
            <p:cNvSpPr/>
            <p:nvPr/>
          </p:nvSpPr>
          <p:spPr>
            <a:xfrm>
              <a:off x="1201115" y="3289170"/>
              <a:ext cx="342833" cy="416597"/>
            </a:xfrm>
            <a:custGeom>
              <a:avLst/>
              <a:gdLst/>
              <a:ahLst/>
              <a:cxnLst/>
              <a:rect l="l" t="t" r="r" b="b"/>
              <a:pathLst>
                <a:path w="162" h="197" extrusionOk="0">
                  <a:moveTo>
                    <a:pt x="41" y="0"/>
                  </a:moveTo>
                  <a:cubicBezTo>
                    <a:pt x="0" y="197"/>
                    <a:pt x="162" y="165"/>
                    <a:pt x="162" y="165"/>
                  </a:cubicBezTo>
                  <a:cubicBezTo>
                    <a:pt x="162" y="165"/>
                    <a:pt x="152" y="65"/>
                    <a:pt x="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2" name="Google Shape;1372;p80"/>
            <p:cNvSpPr/>
            <p:nvPr/>
          </p:nvSpPr>
          <p:spPr>
            <a:xfrm>
              <a:off x="2616155" y="3289170"/>
              <a:ext cx="610544" cy="962954"/>
            </a:xfrm>
            <a:custGeom>
              <a:avLst/>
              <a:gdLst/>
              <a:ahLst/>
              <a:cxnLst/>
              <a:rect l="l" t="t" r="r" b="b"/>
              <a:pathLst>
                <a:path w="289" h="455" extrusionOk="0">
                  <a:moveTo>
                    <a:pt x="121" y="0"/>
                  </a:moveTo>
                  <a:cubicBezTo>
                    <a:pt x="0" y="165"/>
                    <a:pt x="0" y="165"/>
                    <a:pt x="0" y="165"/>
                  </a:cubicBezTo>
                  <a:cubicBezTo>
                    <a:pt x="0" y="165"/>
                    <a:pt x="123" y="211"/>
                    <a:pt x="116" y="393"/>
                  </a:cubicBezTo>
                  <a:cubicBezTo>
                    <a:pt x="115" y="427"/>
                    <a:pt x="142" y="455"/>
                    <a:pt x="177" y="455"/>
                  </a:cubicBezTo>
                  <a:cubicBezTo>
                    <a:pt x="201" y="455"/>
                    <a:pt x="223" y="441"/>
                    <a:pt x="233" y="418"/>
                  </a:cubicBezTo>
                  <a:cubicBezTo>
                    <a:pt x="260" y="351"/>
                    <a:pt x="289" y="198"/>
                    <a:pt x="1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3" name="Google Shape;1373;p80"/>
            <p:cNvSpPr/>
            <p:nvPr/>
          </p:nvSpPr>
          <p:spPr>
            <a:xfrm>
              <a:off x="2616155" y="3289170"/>
              <a:ext cx="394736" cy="945197"/>
            </a:xfrm>
            <a:custGeom>
              <a:avLst/>
              <a:gdLst/>
              <a:ahLst/>
              <a:cxnLst/>
              <a:rect l="l" t="t" r="r" b="b"/>
              <a:pathLst>
                <a:path w="187" h="447" extrusionOk="0">
                  <a:moveTo>
                    <a:pt x="132" y="223"/>
                  </a:moveTo>
                  <a:cubicBezTo>
                    <a:pt x="152" y="274"/>
                    <a:pt x="187" y="387"/>
                    <a:pt x="145" y="447"/>
                  </a:cubicBezTo>
                  <a:cubicBezTo>
                    <a:pt x="127" y="436"/>
                    <a:pt x="116" y="415"/>
                    <a:pt x="116" y="393"/>
                  </a:cubicBezTo>
                  <a:cubicBezTo>
                    <a:pt x="123" y="211"/>
                    <a:pt x="0" y="165"/>
                    <a:pt x="0" y="165"/>
                  </a:cubicBezTo>
                  <a:cubicBezTo>
                    <a:pt x="121" y="0"/>
                    <a:pt x="121" y="0"/>
                    <a:pt x="121" y="0"/>
                  </a:cubicBezTo>
                  <a:cubicBezTo>
                    <a:pt x="121" y="0"/>
                    <a:pt x="177" y="123"/>
                    <a:pt x="137" y="180"/>
                  </a:cubicBezTo>
                  <a:cubicBezTo>
                    <a:pt x="129" y="193"/>
                    <a:pt x="126" y="209"/>
                    <a:pt x="132" y="22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4" name="Google Shape;1374;p80"/>
            <p:cNvSpPr/>
            <p:nvPr/>
          </p:nvSpPr>
          <p:spPr>
            <a:xfrm>
              <a:off x="2521910" y="3274145"/>
              <a:ext cx="310052" cy="277276"/>
            </a:xfrm>
            <a:custGeom>
              <a:avLst/>
              <a:gdLst/>
              <a:ahLst/>
              <a:cxnLst/>
              <a:rect l="l" t="t" r="r" b="b"/>
              <a:pathLst>
                <a:path w="227" h="203" extrusionOk="0">
                  <a:moveTo>
                    <a:pt x="169" y="203"/>
                  </a:moveTo>
                  <a:lnTo>
                    <a:pt x="227" y="127"/>
                  </a:lnTo>
                  <a:lnTo>
                    <a:pt x="59" y="0"/>
                  </a:lnTo>
                  <a:lnTo>
                    <a:pt x="0" y="76"/>
                  </a:lnTo>
                  <a:lnTo>
                    <a:pt x="169" y="20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5" name="Google Shape;1375;p80"/>
            <p:cNvSpPr/>
            <p:nvPr/>
          </p:nvSpPr>
          <p:spPr>
            <a:xfrm>
              <a:off x="2616155" y="3289170"/>
              <a:ext cx="342833" cy="416597"/>
            </a:xfrm>
            <a:custGeom>
              <a:avLst/>
              <a:gdLst/>
              <a:ahLst/>
              <a:cxnLst/>
              <a:rect l="l" t="t" r="r" b="b"/>
              <a:pathLst>
                <a:path w="162" h="197" extrusionOk="0">
                  <a:moveTo>
                    <a:pt x="121" y="0"/>
                  </a:moveTo>
                  <a:cubicBezTo>
                    <a:pt x="162" y="197"/>
                    <a:pt x="0" y="165"/>
                    <a:pt x="0" y="165"/>
                  </a:cubicBezTo>
                  <a:cubicBezTo>
                    <a:pt x="0" y="165"/>
                    <a:pt x="10" y="65"/>
                    <a:pt x="1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6" name="Google Shape;1376;p80"/>
            <p:cNvSpPr/>
            <p:nvPr/>
          </p:nvSpPr>
          <p:spPr>
            <a:xfrm>
              <a:off x="1912733" y="2962722"/>
              <a:ext cx="319613" cy="505379"/>
            </a:xfrm>
            <a:custGeom>
              <a:avLst/>
              <a:gdLst/>
              <a:ahLst/>
              <a:cxnLst/>
              <a:rect l="l" t="t" r="r" b="b"/>
              <a:pathLst>
                <a:path w="151" h="239" extrusionOk="0">
                  <a:moveTo>
                    <a:pt x="75" y="0"/>
                  </a:moveTo>
                  <a:cubicBezTo>
                    <a:pt x="34" y="0"/>
                    <a:pt x="0" y="34"/>
                    <a:pt x="0" y="76"/>
                  </a:cubicBezTo>
                  <a:cubicBezTo>
                    <a:pt x="0" y="163"/>
                    <a:pt x="0" y="163"/>
                    <a:pt x="0" y="163"/>
                  </a:cubicBezTo>
                  <a:cubicBezTo>
                    <a:pt x="0" y="205"/>
                    <a:pt x="34" y="239"/>
                    <a:pt x="75" y="239"/>
                  </a:cubicBezTo>
                  <a:cubicBezTo>
                    <a:pt x="117" y="239"/>
                    <a:pt x="151" y="205"/>
                    <a:pt x="151" y="163"/>
                  </a:cubicBezTo>
                  <a:cubicBezTo>
                    <a:pt x="151" y="76"/>
                    <a:pt x="151" y="76"/>
                    <a:pt x="151" y="76"/>
                  </a:cubicBezTo>
                  <a:cubicBezTo>
                    <a:pt x="151" y="34"/>
                    <a:pt x="117" y="0"/>
                    <a:pt x="75" y="0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7" name="Google Shape;1377;p80"/>
            <p:cNvSpPr/>
            <p:nvPr/>
          </p:nvSpPr>
          <p:spPr>
            <a:xfrm>
              <a:off x="1938684" y="2987308"/>
              <a:ext cx="267710" cy="453476"/>
            </a:xfrm>
            <a:custGeom>
              <a:avLst/>
              <a:gdLst/>
              <a:ahLst/>
              <a:cxnLst/>
              <a:rect l="l" t="t" r="r" b="b"/>
              <a:pathLst>
                <a:path w="127" h="214" extrusionOk="0">
                  <a:moveTo>
                    <a:pt x="63" y="214"/>
                  </a:moveTo>
                  <a:cubicBezTo>
                    <a:pt x="29" y="214"/>
                    <a:pt x="0" y="186"/>
                    <a:pt x="0" y="151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0" y="29"/>
                    <a:pt x="29" y="0"/>
                    <a:pt x="63" y="0"/>
                  </a:cubicBezTo>
                  <a:cubicBezTo>
                    <a:pt x="98" y="0"/>
                    <a:pt x="127" y="29"/>
                    <a:pt x="127" y="64"/>
                  </a:cubicBezTo>
                  <a:cubicBezTo>
                    <a:pt x="127" y="151"/>
                    <a:pt x="127" y="151"/>
                    <a:pt x="127" y="151"/>
                  </a:cubicBezTo>
                  <a:cubicBezTo>
                    <a:pt x="127" y="186"/>
                    <a:pt x="98" y="214"/>
                    <a:pt x="63" y="214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8" name="Google Shape;1378;p80"/>
            <p:cNvSpPr/>
            <p:nvPr/>
          </p:nvSpPr>
          <p:spPr>
            <a:xfrm>
              <a:off x="1736536" y="2066698"/>
              <a:ext cx="687032" cy="256787"/>
            </a:xfrm>
            <a:custGeom>
              <a:avLst/>
              <a:gdLst/>
              <a:ahLst/>
              <a:cxnLst/>
              <a:rect l="l" t="t" r="r" b="b"/>
              <a:pathLst>
                <a:path w="324" h="121" extrusionOk="0">
                  <a:moveTo>
                    <a:pt x="324" y="34"/>
                  </a:moveTo>
                  <a:cubicBezTo>
                    <a:pt x="324" y="121"/>
                    <a:pt x="324" y="121"/>
                    <a:pt x="324" y="121"/>
                  </a:cubicBezTo>
                  <a:cubicBezTo>
                    <a:pt x="284" y="93"/>
                    <a:pt x="226" y="75"/>
                    <a:pt x="161" y="75"/>
                  </a:cubicBezTo>
                  <a:cubicBezTo>
                    <a:pt x="97" y="75"/>
                    <a:pt x="39" y="93"/>
                    <a:pt x="0" y="120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45" y="12"/>
                    <a:pt x="101" y="0"/>
                    <a:pt x="161" y="0"/>
                  </a:cubicBezTo>
                  <a:cubicBezTo>
                    <a:pt x="222" y="0"/>
                    <a:pt x="278" y="13"/>
                    <a:pt x="324" y="3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3" name="Google Shape;1383;p81"/>
          <p:cNvSpPr txBox="1">
            <a:spLocks noGrp="1"/>
          </p:cNvSpPr>
          <p:nvPr>
            <p:ph type="title"/>
          </p:nvPr>
        </p:nvSpPr>
        <p:spPr>
          <a:xfrm>
            <a:off x="273112" y="761283"/>
            <a:ext cx="842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b="1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Applications in AR/VR</a:t>
            </a:r>
            <a:endParaRPr/>
          </a:p>
        </p:txBody>
      </p:sp>
      <p:sp>
        <p:nvSpPr>
          <p:cNvPr id="1384" name="Google Shape;1384;p81"/>
          <p:cNvSpPr/>
          <p:nvPr/>
        </p:nvSpPr>
        <p:spPr>
          <a:xfrm>
            <a:off x="520619" y="1643120"/>
            <a:ext cx="7310220" cy="31393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b="1" i="0" u="none" strike="noStrike" cap="none">
                <a:solidFill>
                  <a:srgbClr val="0A0A0A"/>
                </a:solidFill>
                <a:latin typeface="Arial"/>
                <a:ea typeface="Arial"/>
                <a:cs typeface="Arial"/>
                <a:sym typeface="Arial"/>
              </a:rPr>
              <a:t>Role</a:t>
            </a:r>
            <a:r>
              <a:rPr lang="en-US" sz="1800" b="0" i="0" u="none" strike="noStrike" cap="none">
                <a:solidFill>
                  <a:srgbClr val="374151"/>
                </a:solidFill>
                <a:latin typeface="Arial"/>
                <a:ea typeface="Arial"/>
                <a:cs typeface="Arial"/>
                <a:sym typeface="Arial"/>
              </a:rPr>
              <a:t>: Enable devices to understand position and environment for immersive experiences.</a:t>
            </a:r>
            <a:endParaRPr sz="1800" b="0" i="0" u="none" strike="noStrike" cap="none">
              <a:solidFill>
                <a:srgbClr val="37415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37415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b="1" i="0" u="none" strike="noStrike" cap="none">
                <a:solidFill>
                  <a:srgbClr val="0A0A0A"/>
                </a:solidFill>
                <a:latin typeface="Arial"/>
                <a:ea typeface="Arial"/>
                <a:cs typeface="Arial"/>
                <a:sym typeface="Arial"/>
              </a:rPr>
              <a:t>Technologies Used</a:t>
            </a:r>
            <a:r>
              <a:rPr lang="en-US" sz="1800" b="0" i="0" u="none" strike="noStrike" cap="none">
                <a:solidFill>
                  <a:srgbClr val="374151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sz="1800" b="0" i="0" u="none" strike="noStrike" cap="none">
              <a:solidFill>
                <a:srgbClr val="37415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37415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rgbClr val="374151"/>
                </a:solidFill>
                <a:latin typeface="Arial"/>
                <a:ea typeface="Arial"/>
                <a:cs typeface="Arial"/>
                <a:sym typeface="Arial"/>
              </a:rPr>
              <a:t>SLAM</a:t>
            </a:r>
            <a:endParaRPr/>
          </a:p>
          <a:p>
            <a:pPr marL="742950" marR="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rgbClr val="374151"/>
                </a:solidFill>
                <a:latin typeface="Arial"/>
                <a:ea typeface="Arial"/>
                <a:cs typeface="Arial"/>
                <a:sym typeface="Arial"/>
              </a:rPr>
              <a:t>Stereo Vision</a:t>
            </a:r>
            <a:endParaRPr/>
          </a:p>
          <a:p>
            <a:pPr marL="742950" marR="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rgbClr val="374151"/>
                </a:solidFill>
                <a:latin typeface="Arial"/>
                <a:ea typeface="Arial"/>
                <a:cs typeface="Arial"/>
                <a:sym typeface="Arial"/>
              </a:rPr>
              <a:t>Depth Estimation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37415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37415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37415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9" name="Google Shape;1389;p82"/>
          <p:cNvSpPr txBox="1">
            <a:spLocks noGrp="1"/>
          </p:cNvSpPr>
          <p:nvPr>
            <p:ph type="title"/>
          </p:nvPr>
        </p:nvSpPr>
        <p:spPr>
          <a:xfrm>
            <a:off x="273112" y="761283"/>
            <a:ext cx="842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b="1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SLAM in AR</a:t>
            </a:r>
            <a:endParaRPr/>
          </a:p>
        </p:txBody>
      </p:sp>
      <p:sp>
        <p:nvSpPr>
          <p:cNvPr id="1390" name="Google Shape;1390;p82"/>
          <p:cNvSpPr/>
          <p:nvPr/>
        </p:nvSpPr>
        <p:spPr>
          <a:xfrm>
            <a:off x="520619" y="1643120"/>
            <a:ext cx="7310220" cy="3416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Function</a:t>
            </a: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Tracks device pose and maps environment to overlay virtual objects.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Examples</a:t>
            </a: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ARKit</a:t>
            </a: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Apple’s AR platform using visual-inertial SLAM.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ARCore</a:t>
            </a: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Google’s AR platform for Android devices.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Process</a:t>
            </a: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Combines camera, accelerometer, and gyroscope data.</a:t>
            </a:r>
            <a:endParaRPr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ings to know about Apple ARKit &amp; ARKit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809" y="491884"/>
            <a:ext cx="714375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5808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p22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>
                <a:solidFill>
                  <a:srgbClr val="0C4263"/>
                </a:solidFill>
              </a:rPr>
              <a:t>How Stereo Vision Works</a:t>
            </a:r>
            <a:endParaRPr>
              <a:solidFill>
                <a:srgbClr val="0C4263"/>
              </a:solidFill>
            </a:endParaRPr>
          </a:p>
        </p:txBody>
      </p:sp>
      <p:sp>
        <p:nvSpPr>
          <p:cNvPr id="722" name="Google Shape;722;p22"/>
          <p:cNvSpPr txBox="1">
            <a:spLocks noGrp="1"/>
          </p:cNvSpPr>
          <p:nvPr>
            <p:ph type="subTitle" idx="1"/>
          </p:nvPr>
        </p:nvSpPr>
        <p:spPr>
          <a:xfrm>
            <a:off x="961348" y="2494151"/>
            <a:ext cx="2305500" cy="8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Two images are taken from different angles.</a:t>
            </a:r>
            <a:endParaRPr/>
          </a:p>
        </p:txBody>
      </p:sp>
      <p:sp>
        <p:nvSpPr>
          <p:cNvPr id="723" name="Google Shape;723;p22"/>
          <p:cNvSpPr txBox="1">
            <a:spLocks noGrp="1"/>
          </p:cNvSpPr>
          <p:nvPr>
            <p:ph type="subTitle" idx="2"/>
          </p:nvPr>
        </p:nvSpPr>
        <p:spPr>
          <a:xfrm>
            <a:off x="3396692" y="2494151"/>
            <a:ext cx="2305500" cy="8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The disparity between corresponding points is calculated.</a:t>
            </a:r>
            <a:endParaRPr/>
          </a:p>
        </p:txBody>
      </p:sp>
      <p:sp>
        <p:nvSpPr>
          <p:cNvPr id="724" name="Google Shape;724;p22"/>
          <p:cNvSpPr txBox="1">
            <a:spLocks noGrp="1"/>
          </p:cNvSpPr>
          <p:nvPr>
            <p:ph type="subTitle" idx="3"/>
          </p:nvPr>
        </p:nvSpPr>
        <p:spPr>
          <a:xfrm>
            <a:off x="6202046" y="2446059"/>
            <a:ext cx="2305500" cy="8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The depth map is generated by computing the 3D coordinates.</a:t>
            </a:r>
            <a:endParaRPr/>
          </a:p>
        </p:txBody>
      </p:sp>
      <p:sp>
        <p:nvSpPr>
          <p:cNvPr id="725" name="Google Shape;725;p22"/>
          <p:cNvSpPr/>
          <p:nvPr/>
        </p:nvSpPr>
        <p:spPr>
          <a:xfrm>
            <a:off x="1789204" y="1659500"/>
            <a:ext cx="649800" cy="649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26" name="Google Shape;726;p22"/>
          <p:cNvSpPr/>
          <p:nvPr/>
        </p:nvSpPr>
        <p:spPr>
          <a:xfrm>
            <a:off x="4247097" y="1659500"/>
            <a:ext cx="649800" cy="649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27" name="Google Shape;727;p22"/>
          <p:cNvSpPr/>
          <p:nvPr/>
        </p:nvSpPr>
        <p:spPr>
          <a:xfrm>
            <a:off x="6704996" y="1659500"/>
            <a:ext cx="649800" cy="649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728" name="Google Shape;728;p22"/>
          <p:cNvGrpSpPr/>
          <p:nvPr/>
        </p:nvGrpSpPr>
        <p:grpSpPr>
          <a:xfrm>
            <a:off x="6843310" y="1796259"/>
            <a:ext cx="373172" cy="376288"/>
            <a:chOff x="3942827" y="2505947"/>
            <a:chExt cx="373172" cy="376288"/>
          </a:xfrm>
        </p:grpSpPr>
        <p:sp>
          <p:nvSpPr>
            <p:cNvPr id="729" name="Google Shape;729;p22"/>
            <p:cNvSpPr/>
            <p:nvPr/>
          </p:nvSpPr>
          <p:spPr>
            <a:xfrm>
              <a:off x="3963732" y="2595068"/>
              <a:ext cx="23100" cy="65100"/>
            </a:xfrm>
            <a:prstGeom prst="rect">
              <a:avLst/>
            </a:prstGeom>
            <a:solidFill>
              <a:srgbClr val="B8B8C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0" name="Google Shape;730;p22"/>
            <p:cNvSpPr/>
            <p:nvPr/>
          </p:nvSpPr>
          <p:spPr>
            <a:xfrm>
              <a:off x="4271804" y="2595068"/>
              <a:ext cx="23100" cy="65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1" name="Google Shape;731;p22"/>
            <p:cNvSpPr/>
            <p:nvPr/>
          </p:nvSpPr>
          <p:spPr>
            <a:xfrm>
              <a:off x="3997840" y="2673186"/>
              <a:ext cx="44100" cy="21000"/>
            </a:xfrm>
            <a:prstGeom prst="rect">
              <a:avLst/>
            </a:prstGeom>
            <a:solidFill>
              <a:srgbClr val="B8B8C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2" name="Google Shape;732;p22"/>
            <p:cNvSpPr/>
            <p:nvPr/>
          </p:nvSpPr>
          <p:spPr>
            <a:xfrm>
              <a:off x="3942827" y="2648981"/>
              <a:ext cx="65100" cy="663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3" name="Google Shape;733;p22"/>
            <p:cNvSpPr/>
            <p:nvPr/>
          </p:nvSpPr>
          <p:spPr>
            <a:xfrm>
              <a:off x="3942827" y="2560960"/>
              <a:ext cx="64915" cy="46211"/>
            </a:xfrm>
            <a:custGeom>
              <a:avLst/>
              <a:gdLst/>
              <a:ahLst/>
              <a:cxnLst/>
              <a:rect l="l" t="t" r="r" b="b"/>
              <a:pathLst>
                <a:path w="59" h="42" extrusionOk="0">
                  <a:moveTo>
                    <a:pt x="31" y="42"/>
                  </a:moveTo>
                  <a:lnTo>
                    <a:pt x="0" y="26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14"/>
                  </a:lnTo>
                  <a:lnTo>
                    <a:pt x="31" y="19"/>
                  </a:lnTo>
                  <a:lnTo>
                    <a:pt x="40" y="14"/>
                  </a:lnTo>
                  <a:lnTo>
                    <a:pt x="40" y="0"/>
                  </a:lnTo>
                  <a:lnTo>
                    <a:pt x="59" y="0"/>
                  </a:lnTo>
                  <a:lnTo>
                    <a:pt x="59" y="26"/>
                  </a:lnTo>
                  <a:lnTo>
                    <a:pt x="31" y="42"/>
                  </a:lnTo>
                  <a:close/>
                </a:path>
              </a:pathLst>
            </a:custGeom>
            <a:solidFill>
              <a:srgbClr val="61DBF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4" name="Google Shape;734;p22"/>
            <p:cNvSpPr/>
            <p:nvPr/>
          </p:nvSpPr>
          <p:spPr>
            <a:xfrm>
              <a:off x="4216791" y="2673186"/>
              <a:ext cx="45000" cy="21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5" name="Google Shape;735;p22"/>
            <p:cNvSpPr/>
            <p:nvPr/>
          </p:nvSpPr>
          <p:spPr>
            <a:xfrm>
              <a:off x="4250899" y="2648981"/>
              <a:ext cx="65100" cy="66300"/>
            </a:xfrm>
            <a:prstGeom prst="ellipse">
              <a:avLst/>
            </a:prstGeom>
            <a:solidFill>
              <a:srgbClr val="4A91C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6" name="Google Shape;736;p22"/>
            <p:cNvSpPr/>
            <p:nvPr/>
          </p:nvSpPr>
          <p:spPr>
            <a:xfrm>
              <a:off x="4250899" y="2560960"/>
              <a:ext cx="64915" cy="46211"/>
            </a:xfrm>
            <a:custGeom>
              <a:avLst/>
              <a:gdLst/>
              <a:ahLst/>
              <a:cxnLst/>
              <a:rect l="l" t="t" r="r" b="b"/>
              <a:pathLst>
                <a:path w="59" h="42" extrusionOk="0">
                  <a:moveTo>
                    <a:pt x="31" y="42"/>
                  </a:moveTo>
                  <a:lnTo>
                    <a:pt x="0" y="26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14"/>
                  </a:lnTo>
                  <a:lnTo>
                    <a:pt x="31" y="19"/>
                  </a:lnTo>
                  <a:lnTo>
                    <a:pt x="40" y="14"/>
                  </a:lnTo>
                  <a:lnTo>
                    <a:pt x="40" y="0"/>
                  </a:lnTo>
                  <a:lnTo>
                    <a:pt x="59" y="0"/>
                  </a:lnTo>
                  <a:lnTo>
                    <a:pt x="59" y="26"/>
                  </a:lnTo>
                  <a:lnTo>
                    <a:pt x="31" y="42"/>
                  </a:lnTo>
                  <a:close/>
                </a:path>
              </a:pathLst>
            </a:custGeom>
            <a:solidFill>
              <a:srgbClr val="4A91C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7" name="Google Shape;737;p22"/>
            <p:cNvSpPr/>
            <p:nvPr/>
          </p:nvSpPr>
          <p:spPr>
            <a:xfrm>
              <a:off x="4073758" y="2604970"/>
              <a:ext cx="101224" cy="57214"/>
            </a:xfrm>
            <a:custGeom>
              <a:avLst/>
              <a:gdLst/>
              <a:ahLst/>
              <a:cxnLst/>
              <a:rect l="l" t="t" r="r" b="b"/>
              <a:pathLst>
                <a:path w="92" h="52" extrusionOk="0">
                  <a:moveTo>
                    <a:pt x="92" y="43"/>
                  </a:moveTo>
                  <a:lnTo>
                    <a:pt x="52" y="52"/>
                  </a:lnTo>
                  <a:lnTo>
                    <a:pt x="0" y="52"/>
                  </a:lnTo>
                  <a:lnTo>
                    <a:pt x="0" y="0"/>
                  </a:lnTo>
                  <a:lnTo>
                    <a:pt x="52" y="0"/>
                  </a:lnTo>
                  <a:lnTo>
                    <a:pt x="92" y="7"/>
                  </a:lnTo>
                  <a:lnTo>
                    <a:pt x="92" y="43"/>
                  </a:lnTo>
                  <a:close/>
                </a:path>
              </a:pathLst>
            </a:custGeom>
            <a:solidFill>
              <a:srgbClr val="31638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8" name="Google Shape;738;p22"/>
            <p:cNvSpPr/>
            <p:nvPr/>
          </p:nvSpPr>
          <p:spPr>
            <a:xfrm>
              <a:off x="4130971" y="2604970"/>
              <a:ext cx="55200" cy="57000"/>
            </a:xfrm>
            <a:prstGeom prst="rect">
              <a:avLst/>
            </a:prstGeom>
            <a:solidFill>
              <a:srgbClr val="103B5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9" name="Google Shape;739;p22"/>
            <p:cNvSpPr/>
            <p:nvPr/>
          </p:nvSpPr>
          <p:spPr>
            <a:xfrm>
              <a:off x="4031948" y="2648981"/>
              <a:ext cx="184843" cy="144134"/>
            </a:xfrm>
            <a:custGeom>
              <a:avLst/>
              <a:gdLst/>
              <a:ahLst/>
              <a:cxnLst/>
              <a:rect l="l" t="t" r="r" b="b"/>
              <a:pathLst>
                <a:path w="168" h="131" extrusionOk="0">
                  <a:moveTo>
                    <a:pt x="168" y="122"/>
                  </a:moveTo>
                  <a:lnTo>
                    <a:pt x="90" y="131"/>
                  </a:lnTo>
                  <a:lnTo>
                    <a:pt x="0" y="131"/>
                  </a:lnTo>
                  <a:lnTo>
                    <a:pt x="0" y="0"/>
                  </a:lnTo>
                  <a:lnTo>
                    <a:pt x="90" y="0"/>
                  </a:lnTo>
                  <a:lnTo>
                    <a:pt x="168" y="10"/>
                  </a:lnTo>
                  <a:lnTo>
                    <a:pt x="168" y="122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0" name="Google Shape;740;p22"/>
            <p:cNvSpPr/>
            <p:nvPr/>
          </p:nvSpPr>
          <p:spPr>
            <a:xfrm>
              <a:off x="4128771" y="2648981"/>
              <a:ext cx="101400" cy="144000"/>
            </a:xfrm>
            <a:prstGeom prst="rect">
              <a:avLst/>
            </a:prstGeom>
            <a:solidFill>
              <a:srgbClr val="4A91C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1" name="Google Shape;741;p22"/>
            <p:cNvSpPr/>
            <p:nvPr/>
          </p:nvSpPr>
          <p:spPr>
            <a:xfrm>
              <a:off x="4041850" y="2505947"/>
              <a:ext cx="165039" cy="110026"/>
            </a:xfrm>
            <a:custGeom>
              <a:avLst/>
              <a:gdLst/>
              <a:ahLst/>
              <a:cxnLst/>
              <a:rect l="l" t="t" r="r" b="b"/>
              <a:pathLst>
                <a:path w="150" h="100" extrusionOk="0">
                  <a:moveTo>
                    <a:pt x="150" y="90"/>
                  </a:moveTo>
                  <a:lnTo>
                    <a:pt x="81" y="100"/>
                  </a:lnTo>
                  <a:lnTo>
                    <a:pt x="0" y="100"/>
                  </a:lnTo>
                  <a:lnTo>
                    <a:pt x="0" y="0"/>
                  </a:lnTo>
                  <a:lnTo>
                    <a:pt x="81" y="0"/>
                  </a:lnTo>
                  <a:lnTo>
                    <a:pt x="150" y="9"/>
                  </a:lnTo>
                  <a:lnTo>
                    <a:pt x="150" y="90"/>
                  </a:lnTo>
                  <a:close/>
                </a:path>
              </a:pathLst>
            </a:custGeom>
            <a:solidFill>
              <a:srgbClr val="D9D9E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2" name="Google Shape;742;p22"/>
            <p:cNvSpPr/>
            <p:nvPr/>
          </p:nvSpPr>
          <p:spPr>
            <a:xfrm>
              <a:off x="4130971" y="2505947"/>
              <a:ext cx="85800" cy="110100"/>
            </a:xfrm>
            <a:prstGeom prst="rect">
              <a:avLst/>
            </a:prstGeom>
            <a:solidFill>
              <a:srgbClr val="B8B8C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3" name="Google Shape;743;p22"/>
            <p:cNvSpPr/>
            <p:nvPr/>
          </p:nvSpPr>
          <p:spPr>
            <a:xfrm>
              <a:off x="4062755" y="2529053"/>
              <a:ext cx="123229" cy="66016"/>
            </a:xfrm>
            <a:custGeom>
              <a:avLst/>
              <a:gdLst/>
              <a:ahLst/>
              <a:cxnLst/>
              <a:rect l="l" t="t" r="r" b="b"/>
              <a:pathLst>
                <a:path w="112" h="60" extrusionOk="0">
                  <a:moveTo>
                    <a:pt x="0" y="60"/>
                  </a:moveTo>
                  <a:lnTo>
                    <a:pt x="62" y="60"/>
                  </a:lnTo>
                  <a:lnTo>
                    <a:pt x="112" y="50"/>
                  </a:lnTo>
                  <a:lnTo>
                    <a:pt x="112" y="10"/>
                  </a:lnTo>
                  <a:lnTo>
                    <a:pt x="62" y="0"/>
                  </a:lnTo>
                  <a:lnTo>
                    <a:pt x="0" y="0"/>
                  </a:lnTo>
                  <a:lnTo>
                    <a:pt x="0" y="60"/>
                  </a:lnTo>
                  <a:close/>
                </a:path>
              </a:pathLst>
            </a:custGeom>
            <a:solidFill>
              <a:srgbClr val="31638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4" name="Google Shape;744;p22"/>
            <p:cNvSpPr/>
            <p:nvPr/>
          </p:nvSpPr>
          <p:spPr>
            <a:xfrm>
              <a:off x="4130971" y="2529053"/>
              <a:ext cx="65100" cy="66300"/>
            </a:xfrm>
            <a:prstGeom prst="rect">
              <a:avLst/>
            </a:prstGeom>
            <a:solidFill>
              <a:srgbClr val="103B5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5" name="Google Shape;745;p22"/>
            <p:cNvSpPr/>
            <p:nvPr/>
          </p:nvSpPr>
          <p:spPr>
            <a:xfrm>
              <a:off x="4096863" y="2714996"/>
              <a:ext cx="55013" cy="78119"/>
            </a:xfrm>
            <a:custGeom>
              <a:avLst/>
              <a:gdLst/>
              <a:ahLst/>
              <a:cxnLst/>
              <a:rect l="l" t="t" r="r" b="b"/>
              <a:pathLst>
                <a:path w="50" h="71" extrusionOk="0">
                  <a:moveTo>
                    <a:pt x="50" y="62"/>
                  </a:moveTo>
                  <a:lnTo>
                    <a:pt x="29" y="71"/>
                  </a:lnTo>
                  <a:lnTo>
                    <a:pt x="0" y="71"/>
                  </a:lnTo>
                  <a:lnTo>
                    <a:pt x="0" y="0"/>
                  </a:lnTo>
                  <a:lnTo>
                    <a:pt x="29" y="0"/>
                  </a:lnTo>
                  <a:lnTo>
                    <a:pt x="50" y="12"/>
                  </a:lnTo>
                  <a:lnTo>
                    <a:pt x="50" y="62"/>
                  </a:lnTo>
                  <a:close/>
                </a:path>
              </a:pathLst>
            </a:custGeom>
            <a:solidFill>
              <a:srgbClr val="61DBF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6" name="Google Shape;746;p22"/>
            <p:cNvSpPr/>
            <p:nvPr/>
          </p:nvSpPr>
          <p:spPr>
            <a:xfrm>
              <a:off x="4130971" y="2714996"/>
              <a:ext cx="30600" cy="78300"/>
            </a:xfrm>
            <a:prstGeom prst="rect">
              <a:avLst/>
            </a:prstGeom>
            <a:solidFill>
              <a:srgbClr val="4A91C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7" name="Google Shape;747;p22"/>
            <p:cNvSpPr/>
            <p:nvPr/>
          </p:nvSpPr>
          <p:spPr>
            <a:xfrm>
              <a:off x="4086961" y="2549957"/>
              <a:ext cx="74818" cy="20905"/>
            </a:xfrm>
            <a:custGeom>
              <a:avLst/>
              <a:gdLst/>
              <a:ahLst/>
              <a:cxnLst/>
              <a:rect l="l" t="t" r="r" b="b"/>
              <a:pathLst>
                <a:path w="68" h="19" extrusionOk="0">
                  <a:moveTo>
                    <a:pt x="68" y="10"/>
                  </a:moveTo>
                  <a:lnTo>
                    <a:pt x="38" y="0"/>
                  </a:lnTo>
                  <a:lnTo>
                    <a:pt x="0" y="0"/>
                  </a:lnTo>
                  <a:lnTo>
                    <a:pt x="0" y="19"/>
                  </a:lnTo>
                  <a:lnTo>
                    <a:pt x="38" y="19"/>
                  </a:lnTo>
                  <a:lnTo>
                    <a:pt x="68" y="10"/>
                  </a:lnTo>
                  <a:close/>
                </a:path>
              </a:pathLst>
            </a:custGeom>
            <a:solidFill>
              <a:srgbClr val="C9E6F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8" name="Google Shape;748;p22"/>
            <p:cNvSpPr/>
            <p:nvPr/>
          </p:nvSpPr>
          <p:spPr>
            <a:xfrm>
              <a:off x="4130971" y="2549957"/>
              <a:ext cx="44100" cy="21000"/>
            </a:xfrm>
            <a:prstGeom prst="rect">
              <a:avLst/>
            </a:prstGeom>
            <a:solidFill>
              <a:srgbClr val="4A91C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9" name="Google Shape;749;p22"/>
            <p:cNvSpPr/>
            <p:nvPr/>
          </p:nvSpPr>
          <p:spPr>
            <a:xfrm>
              <a:off x="3986837" y="2770009"/>
              <a:ext cx="287167" cy="112226"/>
            </a:xfrm>
            <a:custGeom>
              <a:avLst/>
              <a:gdLst/>
              <a:ahLst/>
              <a:cxnLst/>
              <a:rect l="l" t="t" r="r" b="b"/>
              <a:pathLst>
                <a:path w="110" h="43" extrusionOk="0">
                  <a:moveTo>
                    <a:pt x="88" y="38"/>
                  </a:moveTo>
                  <a:cubicBezTo>
                    <a:pt x="55" y="43"/>
                    <a:pt x="55" y="43"/>
                    <a:pt x="55" y="43"/>
                  </a:cubicBezTo>
                  <a:cubicBezTo>
                    <a:pt x="16" y="43"/>
                    <a:pt x="16" y="43"/>
                    <a:pt x="16" y="43"/>
                  </a:cubicBezTo>
                  <a:cubicBezTo>
                    <a:pt x="8" y="43"/>
                    <a:pt x="0" y="33"/>
                    <a:pt x="0" y="22"/>
                  </a:cubicBezTo>
                  <a:cubicBezTo>
                    <a:pt x="0" y="10"/>
                    <a:pt x="10" y="0"/>
                    <a:pt x="16" y="0"/>
                  </a:cubicBezTo>
                  <a:cubicBezTo>
                    <a:pt x="55" y="0"/>
                    <a:pt x="55" y="0"/>
                    <a:pt x="55" y="0"/>
                  </a:cubicBezTo>
                  <a:cubicBezTo>
                    <a:pt x="88" y="5"/>
                    <a:pt x="88" y="5"/>
                    <a:pt x="88" y="5"/>
                  </a:cubicBezTo>
                  <a:cubicBezTo>
                    <a:pt x="100" y="5"/>
                    <a:pt x="110" y="10"/>
                    <a:pt x="110" y="22"/>
                  </a:cubicBezTo>
                  <a:cubicBezTo>
                    <a:pt x="110" y="33"/>
                    <a:pt x="100" y="38"/>
                    <a:pt x="88" y="38"/>
                  </a:cubicBezTo>
                  <a:close/>
                </a:path>
              </a:pathLst>
            </a:custGeom>
            <a:solidFill>
              <a:srgbClr val="31638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0" name="Google Shape;750;p22"/>
            <p:cNvSpPr/>
            <p:nvPr/>
          </p:nvSpPr>
          <p:spPr>
            <a:xfrm>
              <a:off x="4130971" y="2770009"/>
              <a:ext cx="140833" cy="112226"/>
            </a:xfrm>
            <a:custGeom>
              <a:avLst/>
              <a:gdLst/>
              <a:ahLst/>
              <a:cxnLst/>
              <a:rect l="l" t="t" r="r" b="b"/>
              <a:pathLst>
                <a:path w="54" h="43" extrusionOk="0">
                  <a:moveTo>
                    <a:pt x="38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38" y="43"/>
                    <a:pt x="38" y="43"/>
                    <a:pt x="38" y="43"/>
                  </a:cubicBezTo>
                  <a:cubicBezTo>
                    <a:pt x="45" y="43"/>
                    <a:pt x="54" y="33"/>
                    <a:pt x="54" y="22"/>
                  </a:cubicBezTo>
                  <a:cubicBezTo>
                    <a:pt x="54" y="10"/>
                    <a:pt x="43" y="0"/>
                    <a:pt x="38" y="0"/>
                  </a:cubicBezTo>
                  <a:close/>
                </a:path>
              </a:pathLst>
            </a:custGeom>
            <a:solidFill>
              <a:srgbClr val="103B5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1" name="Google Shape;751;p22"/>
            <p:cNvSpPr/>
            <p:nvPr/>
          </p:nvSpPr>
          <p:spPr>
            <a:xfrm>
              <a:off x="3997840" y="2793115"/>
              <a:ext cx="264062" cy="66015"/>
            </a:xfrm>
            <a:custGeom>
              <a:avLst/>
              <a:gdLst/>
              <a:ahLst/>
              <a:cxnLst/>
              <a:rect l="l" t="t" r="r" b="b"/>
              <a:pathLst>
                <a:path w="101" h="25" extrusionOk="0">
                  <a:moveTo>
                    <a:pt x="13" y="0"/>
                  </a:moveTo>
                  <a:cubicBezTo>
                    <a:pt x="6" y="0"/>
                    <a:pt x="0" y="5"/>
                    <a:pt x="0" y="12"/>
                  </a:cubicBezTo>
                  <a:cubicBezTo>
                    <a:pt x="0" y="19"/>
                    <a:pt x="6" y="25"/>
                    <a:pt x="13" y="25"/>
                  </a:cubicBezTo>
                  <a:cubicBezTo>
                    <a:pt x="88" y="25"/>
                    <a:pt x="88" y="25"/>
                    <a:pt x="88" y="25"/>
                  </a:cubicBezTo>
                  <a:cubicBezTo>
                    <a:pt x="95" y="25"/>
                    <a:pt x="101" y="19"/>
                    <a:pt x="101" y="12"/>
                  </a:cubicBezTo>
                  <a:cubicBezTo>
                    <a:pt x="101" y="5"/>
                    <a:pt x="95" y="0"/>
                    <a:pt x="88" y="0"/>
                  </a:cubicBezTo>
                  <a:lnTo>
                    <a:pt x="13" y="0"/>
                  </a:lnTo>
                  <a:close/>
                </a:path>
              </a:pathLst>
            </a:custGeom>
            <a:solidFill>
              <a:srgbClr val="D9D9E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2" name="Google Shape;752;p22"/>
            <p:cNvSpPr/>
            <p:nvPr/>
          </p:nvSpPr>
          <p:spPr>
            <a:xfrm>
              <a:off x="4130971" y="2793115"/>
              <a:ext cx="133132" cy="66015"/>
            </a:xfrm>
            <a:custGeom>
              <a:avLst/>
              <a:gdLst/>
              <a:ahLst/>
              <a:cxnLst/>
              <a:rect l="l" t="t" r="r" b="b"/>
              <a:pathLst>
                <a:path w="51" h="25" extrusionOk="0">
                  <a:moveTo>
                    <a:pt x="3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38" y="25"/>
                    <a:pt x="38" y="25"/>
                    <a:pt x="38" y="25"/>
                  </a:cubicBezTo>
                  <a:cubicBezTo>
                    <a:pt x="44" y="25"/>
                    <a:pt x="50" y="20"/>
                    <a:pt x="50" y="13"/>
                  </a:cubicBezTo>
                  <a:cubicBezTo>
                    <a:pt x="51" y="6"/>
                    <a:pt x="45" y="0"/>
                    <a:pt x="37" y="0"/>
                  </a:cubicBezTo>
                  <a:close/>
                </a:path>
              </a:pathLst>
            </a:custGeom>
            <a:solidFill>
              <a:srgbClr val="B8B8C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3" name="Google Shape;753;p22"/>
            <p:cNvSpPr/>
            <p:nvPr/>
          </p:nvSpPr>
          <p:spPr>
            <a:xfrm>
              <a:off x="3974735" y="2770009"/>
              <a:ext cx="112200" cy="112200"/>
            </a:xfrm>
            <a:prstGeom prst="ellipse">
              <a:avLst/>
            </a:prstGeom>
            <a:solidFill>
              <a:srgbClr val="61DBF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4" name="Google Shape;754;p22"/>
            <p:cNvSpPr/>
            <p:nvPr/>
          </p:nvSpPr>
          <p:spPr>
            <a:xfrm>
              <a:off x="3997840" y="2793115"/>
              <a:ext cx="65100" cy="66300"/>
            </a:xfrm>
            <a:prstGeom prst="ellipse">
              <a:avLst/>
            </a:prstGeom>
            <a:solidFill>
              <a:srgbClr val="D9D9E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5" name="Google Shape;755;p22"/>
            <p:cNvSpPr/>
            <p:nvPr/>
          </p:nvSpPr>
          <p:spPr>
            <a:xfrm>
              <a:off x="4018745" y="2814019"/>
              <a:ext cx="23100" cy="24000"/>
            </a:xfrm>
            <a:prstGeom prst="ellipse">
              <a:avLst/>
            </a:prstGeom>
            <a:solidFill>
              <a:srgbClr val="61DBF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6" name="Google Shape;756;p22"/>
            <p:cNvSpPr/>
            <p:nvPr/>
          </p:nvSpPr>
          <p:spPr>
            <a:xfrm>
              <a:off x="4172781" y="2770009"/>
              <a:ext cx="112200" cy="112200"/>
            </a:xfrm>
            <a:prstGeom prst="ellipse">
              <a:avLst/>
            </a:prstGeom>
            <a:solidFill>
              <a:srgbClr val="4A91C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7" name="Google Shape;757;p22"/>
            <p:cNvSpPr/>
            <p:nvPr/>
          </p:nvSpPr>
          <p:spPr>
            <a:xfrm>
              <a:off x="4195886" y="2793115"/>
              <a:ext cx="66300" cy="66300"/>
            </a:xfrm>
            <a:prstGeom prst="ellipse">
              <a:avLst/>
            </a:prstGeom>
            <a:solidFill>
              <a:srgbClr val="B8B8C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8" name="Google Shape;758;p22"/>
            <p:cNvSpPr/>
            <p:nvPr/>
          </p:nvSpPr>
          <p:spPr>
            <a:xfrm>
              <a:off x="4216791" y="2814019"/>
              <a:ext cx="24000" cy="24000"/>
            </a:xfrm>
            <a:prstGeom prst="ellipse">
              <a:avLst/>
            </a:prstGeom>
            <a:solidFill>
              <a:srgbClr val="4A91C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59" name="Google Shape;759;p22"/>
          <p:cNvGrpSpPr/>
          <p:nvPr/>
        </p:nvGrpSpPr>
        <p:grpSpPr>
          <a:xfrm>
            <a:off x="1927060" y="1796259"/>
            <a:ext cx="374087" cy="376289"/>
            <a:chOff x="2355156" y="2505947"/>
            <a:chExt cx="374087" cy="376289"/>
          </a:xfrm>
        </p:grpSpPr>
        <p:sp>
          <p:nvSpPr>
            <p:cNvPr id="760" name="Google Shape;760;p22"/>
            <p:cNvSpPr/>
            <p:nvPr/>
          </p:nvSpPr>
          <p:spPr>
            <a:xfrm>
              <a:off x="2376061" y="2683089"/>
              <a:ext cx="55013" cy="110026"/>
            </a:xfrm>
            <a:custGeom>
              <a:avLst/>
              <a:gdLst/>
              <a:ahLst/>
              <a:cxnLst/>
              <a:rect l="l" t="t" r="r" b="b"/>
              <a:pathLst>
                <a:path w="21" h="42" extrusionOk="0">
                  <a:moveTo>
                    <a:pt x="9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9"/>
                    <a:pt x="10" y="0"/>
                    <a:pt x="21" y="0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14" y="8"/>
                    <a:pt x="9" y="14"/>
                    <a:pt x="9" y="21"/>
                  </a:cubicBezTo>
                  <a:lnTo>
                    <a:pt x="9" y="42"/>
                  </a:lnTo>
                  <a:close/>
                </a:path>
              </a:pathLst>
            </a:custGeom>
            <a:solidFill>
              <a:srgbClr val="D9D9E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1" name="Google Shape;761;p22"/>
            <p:cNvSpPr/>
            <p:nvPr/>
          </p:nvSpPr>
          <p:spPr>
            <a:xfrm>
              <a:off x="2355156" y="2779912"/>
              <a:ext cx="66015" cy="58314"/>
            </a:xfrm>
            <a:custGeom>
              <a:avLst/>
              <a:gdLst/>
              <a:ahLst/>
              <a:cxnLst/>
              <a:rect l="l" t="t" r="r" b="b"/>
              <a:pathLst>
                <a:path w="25" h="22" extrusionOk="0">
                  <a:moveTo>
                    <a:pt x="25" y="22"/>
                  </a:moveTo>
                  <a:cubicBezTo>
                    <a:pt x="17" y="22"/>
                    <a:pt x="17" y="22"/>
                    <a:pt x="17" y="22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7" y="11"/>
                    <a:pt x="15" y="9"/>
                    <a:pt x="13" y="9"/>
                  </a:cubicBezTo>
                  <a:cubicBezTo>
                    <a:pt x="10" y="9"/>
                    <a:pt x="8" y="11"/>
                    <a:pt x="8" y="13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6"/>
                    <a:pt x="6" y="0"/>
                    <a:pt x="13" y="1"/>
                  </a:cubicBezTo>
                  <a:cubicBezTo>
                    <a:pt x="20" y="1"/>
                    <a:pt x="25" y="7"/>
                    <a:pt x="25" y="13"/>
                  </a:cubicBezTo>
                  <a:lnTo>
                    <a:pt x="25" y="22"/>
                  </a:lnTo>
                  <a:close/>
                </a:path>
              </a:pathLst>
            </a:custGeom>
            <a:solidFill>
              <a:srgbClr val="4A91C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2" name="Google Shape;762;p22"/>
            <p:cNvSpPr/>
            <p:nvPr/>
          </p:nvSpPr>
          <p:spPr>
            <a:xfrm>
              <a:off x="2653325" y="2683089"/>
              <a:ext cx="55013" cy="110026"/>
            </a:xfrm>
            <a:custGeom>
              <a:avLst/>
              <a:gdLst/>
              <a:ahLst/>
              <a:cxnLst/>
              <a:rect l="l" t="t" r="r" b="b"/>
              <a:pathLst>
                <a:path w="21" h="42" extrusionOk="0">
                  <a:moveTo>
                    <a:pt x="21" y="42"/>
                  </a:moveTo>
                  <a:cubicBezTo>
                    <a:pt x="12" y="42"/>
                    <a:pt x="12" y="42"/>
                    <a:pt x="12" y="42"/>
                  </a:cubicBezTo>
                  <a:cubicBezTo>
                    <a:pt x="12" y="21"/>
                    <a:pt x="12" y="21"/>
                    <a:pt x="12" y="21"/>
                  </a:cubicBezTo>
                  <a:cubicBezTo>
                    <a:pt x="12" y="14"/>
                    <a:pt x="7" y="8"/>
                    <a:pt x="0" y="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1" y="0"/>
                    <a:pt x="21" y="9"/>
                    <a:pt x="21" y="21"/>
                  </a:cubicBezTo>
                  <a:lnTo>
                    <a:pt x="21" y="42"/>
                  </a:lnTo>
                  <a:close/>
                </a:path>
              </a:pathLst>
            </a:custGeom>
            <a:solidFill>
              <a:srgbClr val="B8B8C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3" name="Google Shape;763;p22"/>
            <p:cNvSpPr/>
            <p:nvPr/>
          </p:nvSpPr>
          <p:spPr>
            <a:xfrm>
              <a:off x="2663228" y="2779912"/>
              <a:ext cx="66015" cy="58314"/>
            </a:xfrm>
            <a:custGeom>
              <a:avLst/>
              <a:gdLst/>
              <a:ahLst/>
              <a:cxnLst/>
              <a:rect l="l" t="t" r="r" b="b"/>
              <a:pathLst>
                <a:path w="25" h="22" extrusionOk="0">
                  <a:moveTo>
                    <a:pt x="25" y="22"/>
                  </a:moveTo>
                  <a:cubicBezTo>
                    <a:pt x="17" y="22"/>
                    <a:pt x="17" y="22"/>
                    <a:pt x="17" y="22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7" y="11"/>
                    <a:pt x="15" y="9"/>
                    <a:pt x="13" y="9"/>
                  </a:cubicBezTo>
                  <a:cubicBezTo>
                    <a:pt x="10" y="9"/>
                    <a:pt x="8" y="11"/>
                    <a:pt x="8" y="13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6"/>
                    <a:pt x="6" y="0"/>
                    <a:pt x="13" y="1"/>
                  </a:cubicBezTo>
                  <a:cubicBezTo>
                    <a:pt x="20" y="1"/>
                    <a:pt x="25" y="7"/>
                    <a:pt x="25" y="13"/>
                  </a:cubicBezTo>
                  <a:lnTo>
                    <a:pt x="25" y="22"/>
                  </a:lnTo>
                  <a:close/>
                </a:path>
              </a:pathLst>
            </a:custGeom>
            <a:solidFill>
              <a:srgbClr val="31638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4" name="Google Shape;764;p22"/>
            <p:cNvSpPr/>
            <p:nvPr/>
          </p:nvSpPr>
          <p:spPr>
            <a:xfrm>
              <a:off x="2674231" y="2560960"/>
              <a:ext cx="33900" cy="23100"/>
            </a:xfrm>
            <a:prstGeom prst="rect">
              <a:avLst/>
            </a:prstGeom>
            <a:solidFill>
              <a:srgbClr val="103B5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5" name="Google Shape;765;p22"/>
            <p:cNvSpPr/>
            <p:nvPr/>
          </p:nvSpPr>
          <p:spPr>
            <a:xfrm>
              <a:off x="2376061" y="2560960"/>
              <a:ext cx="33900" cy="23100"/>
            </a:xfrm>
            <a:prstGeom prst="rect">
              <a:avLst/>
            </a:prstGeom>
            <a:solidFill>
              <a:srgbClr val="31638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6" name="Google Shape;766;p22"/>
            <p:cNvSpPr/>
            <p:nvPr/>
          </p:nvSpPr>
          <p:spPr>
            <a:xfrm>
              <a:off x="2619218" y="2529053"/>
              <a:ext cx="64915" cy="86921"/>
            </a:xfrm>
            <a:custGeom>
              <a:avLst/>
              <a:gdLst/>
              <a:ahLst/>
              <a:cxnLst/>
              <a:rect l="l" t="t" r="r" b="b"/>
              <a:pathLst>
                <a:path w="25" h="33" extrusionOk="0">
                  <a:moveTo>
                    <a:pt x="8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18" y="0"/>
                    <a:pt x="25" y="8"/>
                    <a:pt x="25" y="17"/>
                  </a:cubicBezTo>
                  <a:cubicBezTo>
                    <a:pt x="25" y="26"/>
                    <a:pt x="17" y="33"/>
                    <a:pt x="8" y="33"/>
                  </a:cubicBezTo>
                  <a:close/>
                </a:path>
              </a:pathLst>
            </a:custGeom>
            <a:solidFill>
              <a:srgbClr val="31638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7" name="Google Shape;767;p22"/>
            <p:cNvSpPr/>
            <p:nvPr/>
          </p:nvSpPr>
          <p:spPr>
            <a:xfrm>
              <a:off x="2400266" y="2529053"/>
              <a:ext cx="64915" cy="86921"/>
            </a:xfrm>
            <a:custGeom>
              <a:avLst/>
              <a:gdLst/>
              <a:ahLst/>
              <a:cxnLst/>
              <a:rect l="l" t="t" r="r" b="b"/>
              <a:pathLst>
                <a:path w="25" h="33" extrusionOk="0">
                  <a:moveTo>
                    <a:pt x="25" y="33"/>
                  </a:moveTo>
                  <a:cubicBezTo>
                    <a:pt x="17" y="33"/>
                    <a:pt x="17" y="33"/>
                    <a:pt x="17" y="33"/>
                  </a:cubicBez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7" y="0"/>
                    <a:pt x="17" y="0"/>
                  </a:cubicBezTo>
                  <a:cubicBezTo>
                    <a:pt x="25" y="0"/>
                    <a:pt x="25" y="0"/>
                    <a:pt x="25" y="0"/>
                  </a:cubicBezTo>
                  <a:lnTo>
                    <a:pt x="25" y="33"/>
                  </a:lnTo>
                  <a:close/>
                </a:path>
              </a:pathLst>
            </a:custGeom>
            <a:solidFill>
              <a:srgbClr val="4A91C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8" name="Google Shape;768;p22"/>
            <p:cNvSpPr/>
            <p:nvPr/>
          </p:nvSpPr>
          <p:spPr>
            <a:xfrm>
              <a:off x="2442076" y="2505947"/>
              <a:ext cx="188144" cy="154036"/>
            </a:xfrm>
            <a:custGeom>
              <a:avLst/>
              <a:gdLst/>
              <a:ahLst/>
              <a:cxnLst/>
              <a:rect l="l" t="t" r="r" b="b"/>
              <a:pathLst>
                <a:path w="171" h="140" extrusionOk="0">
                  <a:moveTo>
                    <a:pt x="171" y="130"/>
                  </a:moveTo>
                  <a:lnTo>
                    <a:pt x="90" y="140"/>
                  </a:lnTo>
                  <a:lnTo>
                    <a:pt x="0" y="140"/>
                  </a:lnTo>
                  <a:lnTo>
                    <a:pt x="0" y="0"/>
                  </a:lnTo>
                  <a:lnTo>
                    <a:pt x="90" y="0"/>
                  </a:lnTo>
                  <a:lnTo>
                    <a:pt x="171" y="9"/>
                  </a:lnTo>
                  <a:lnTo>
                    <a:pt x="171" y="130"/>
                  </a:lnTo>
                  <a:close/>
                </a:path>
              </a:pathLst>
            </a:custGeom>
            <a:solidFill>
              <a:srgbClr val="31638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9" name="Google Shape;769;p22"/>
            <p:cNvSpPr/>
            <p:nvPr/>
          </p:nvSpPr>
          <p:spPr>
            <a:xfrm>
              <a:off x="2543300" y="2505947"/>
              <a:ext cx="99000" cy="153900"/>
            </a:xfrm>
            <a:prstGeom prst="rect">
              <a:avLst/>
            </a:prstGeom>
            <a:solidFill>
              <a:srgbClr val="103B5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0" name="Google Shape;770;p22"/>
            <p:cNvSpPr/>
            <p:nvPr/>
          </p:nvSpPr>
          <p:spPr>
            <a:xfrm>
              <a:off x="2465182" y="2529053"/>
              <a:ext cx="153900" cy="117600"/>
            </a:xfrm>
            <a:prstGeom prst="rect">
              <a:avLst/>
            </a:prstGeom>
            <a:solidFill>
              <a:srgbClr val="D9D9E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1" name="Google Shape;771;p22"/>
            <p:cNvSpPr/>
            <p:nvPr/>
          </p:nvSpPr>
          <p:spPr>
            <a:xfrm>
              <a:off x="2543300" y="2529053"/>
              <a:ext cx="75900" cy="117600"/>
            </a:xfrm>
            <a:prstGeom prst="rect">
              <a:avLst/>
            </a:prstGeom>
            <a:solidFill>
              <a:srgbClr val="B8B8C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2" name="Google Shape;772;p22"/>
            <p:cNvSpPr/>
            <p:nvPr/>
          </p:nvSpPr>
          <p:spPr>
            <a:xfrm>
              <a:off x="2488287" y="2549957"/>
              <a:ext cx="21000" cy="21000"/>
            </a:xfrm>
            <a:prstGeom prst="rect">
              <a:avLst/>
            </a:prstGeom>
            <a:solidFill>
              <a:srgbClr val="4A91C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3" name="Google Shape;773;p22"/>
            <p:cNvSpPr/>
            <p:nvPr/>
          </p:nvSpPr>
          <p:spPr>
            <a:xfrm>
              <a:off x="2575208" y="2549957"/>
              <a:ext cx="23100" cy="21000"/>
            </a:xfrm>
            <a:prstGeom prst="rect">
              <a:avLst/>
            </a:prstGeom>
            <a:solidFill>
              <a:srgbClr val="31638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4" name="Google Shape;774;p22"/>
            <p:cNvSpPr/>
            <p:nvPr/>
          </p:nvSpPr>
          <p:spPr>
            <a:xfrm>
              <a:off x="2486086" y="2595068"/>
              <a:ext cx="112200" cy="21000"/>
            </a:xfrm>
            <a:prstGeom prst="rect">
              <a:avLst/>
            </a:prstGeom>
            <a:solidFill>
              <a:srgbClr val="4A91C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5" name="Google Shape;775;p22"/>
            <p:cNvSpPr/>
            <p:nvPr/>
          </p:nvSpPr>
          <p:spPr>
            <a:xfrm>
              <a:off x="2543300" y="2595068"/>
              <a:ext cx="55200" cy="21000"/>
            </a:xfrm>
            <a:prstGeom prst="rect">
              <a:avLst/>
            </a:prstGeom>
            <a:solidFill>
              <a:srgbClr val="31638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6" name="Google Shape;776;p22"/>
            <p:cNvSpPr/>
            <p:nvPr/>
          </p:nvSpPr>
          <p:spPr>
            <a:xfrm>
              <a:off x="2465182" y="2728199"/>
              <a:ext cx="144134" cy="119929"/>
            </a:xfrm>
            <a:custGeom>
              <a:avLst/>
              <a:gdLst/>
              <a:ahLst/>
              <a:cxnLst/>
              <a:rect l="l" t="t" r="r" b="b"/>
              <a:pathLst>
                <a:path w="131" h="109" extrusionOk="0">
                  <a:moveTo>
                    <a:pt x="0" y="0"/>
                  </a:moveTo>
                  <a:lnTo>
                    <a:pt x="0" y="109"/>
                  </a:lnTo>
                  <a:lnTo>
                    <a:pt x="69" y="109"/>
                  </a:lnTo>
                  <a:lnTo>
                    <a:pt x="90" y="109"/>
                  </a:lnTo>
                  <a:lnTo>
                    <a:pt x="100" y="109"/>
                  </a:lnTo>
                  <a:lnTo>
                    <a:pt x="131" y="100"/>
                  </a:lnTo>
                  <a:lnTo>
                    <a:pt x="131" y="9"/>
                  </a:lnTo>
                  <a:lnTo>
                    <a:pt x="6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1638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7" name="Google Shape;777;p22"/>
            <p:cNvSpPr/>
            <p:nvPr/>
          </p:nvSpPr>
          <p:spPr>
            <a:xfrm>
              <a:off x="2543300" y="2728199"/>
              <a:ext cx="75918" cy="119929"/>
            </a:xfrm>
            <a:custGeom>
              <a:avLst/>
              <a:gdLst/>
              <a:ahLst/>
              <a:cxnLst/>
              <a:rect l="l" t="t" r="r" b="b"/>
              <a:pathLst>
                <a:path w="69" h="109" extrusionOk="0">
                  <a:moveTo>
                    <a:pt x="0" y="0"/>
                  </a:moveTo>
                  <a:lnTo>
                    <a:pt x="0" y="109"/>
                  </a:lnTo>
                  <a:lnTo>
                    <a:pt x="43" y="109"/>
                  </a:lnTo>
                  <a:lnTo>
                    <a:pt x="50" y="109"/>
                  </a:lnTo>
                  <a:lnTo>
                    <a:pt x="69" y="109"/>
                  </a:lnTo>
                  <a:lnTo>
                    <a:pt x="6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03B5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8" name="Google Shape;778;p22"/>
            <p:cNvSpPr/>
            <p:nvPr/>
          </p:nvSpPr>
          <p:spPr>
            <a:xfrm>
              <a:off x="2421172" y="2639079"/>
              <a:ext cx="232155" cy="110026"/>
            </a:xfrm>
            <a:custGeom>
              <a:avLst/>
              <a:gdLst/>
              <a:ahLst/>
              <a:cxnLst/>
              <a:rect l="l" t="t" r="r" b="b"/>
              <a:pathLst>
                <a:path w="211" h="100" extrusionOk="0">
                  <a:moveTo>
                    <a:pt x="211" y="90"/>
                  </a:moveTo>
                  <a:lnTo>
                    <a:pt x="109" y="100"/>
                  </a:lnTo>
                  <a:lnTo>
                    <a:pt x="0" y="100"/>
                  </a:lnTo>
                  <a:lnTo>
                    <a:pt x="0" y="0"/>
                  </a:lnTo>
                  <a:lnTo>
                    <a:pt x="109" y="0"/>
                  </a:lnTo>
                  <a:lnTo>
                    <a:pt x="211" y="9"/>
                  </a:lnTo>
                  <a:lnTo>
                    <a:pt x="211" y="90"/>
                  </a:lnTo>
                  <a:close/>
                </a:path>
              </a:pathLst>
            </a:custGeom>
            <a:solidFill>
              <a:srgbClr val="4A91C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9" name="Google Shape;779;p22"/>
            <p:cNvSpPr/>
            <p:nvPr/>
          </p:nvSpPr>
          <p:spPr>
            <a:xfrm>
              <a:off x="2543300" y="2639079"/>
              <a:ext cx="120000" cy="110100"/>
            </a:xfrm>
            <a:prstGeom prst="rect">
              <a:avLst/>
            </a:prstGeom>
            <a:solidFill>
              <a:srgbClr val="31638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0" name="Google Shape;780;p22"/>
            <p:cNvSpPr/>
            <p:nvPr/>
          </p:nvSpPr>
          <p:spPr>
            <a:xfrm>
              <a:off x="2465182" y="2683089"/>
              <a:ext cx="23100" cy="21000"/>
            </a:xfrm>
            <a:prstGeom prst="rect">
              <a:avLst/>
            </a:prstGeom>
            <a:solidFill>
              <a:srgbClr val="4A91C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1" name="Google Shape;781;p22"/>
            <p:cNvSpPr/>
            <p:nvPr/>
          </p:nvSpPr>
          <p:spPr>
            <a:xfrm>
              <a:off x="2598313" y="2683089"/>
              <a:ext cx="21000" cy="21000"/>
            </a:xfrm>
            <a:prstGeom prst="rect">
              <a:avLst/>
            </a:prstGeom>
            <a:solidFill>
              <a:srgbClr val="31638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2" name="Google Shape;782;p22"/>
            <p:cNvSpPr/>
            <p:nvPr/>
          </p:nvSpPr>
          <p:spPr>
            <a:xfrm>
              <a:off x="2509192" y="2683089"/>
              <a:ext cx="66300" cy="21000"/>
            </a:xfrm>
            <a:prstGeom prst="rect">
              <a:avLst/>
            </a:prstGeom>
            <a:solidFill>
              <a:srgbClr val="4A91C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3" name="Google Shape;783;p22"/>
            <p:cNvSpPr/>
            <p:nvPr/>
          </p:nvSpPr>
          <p:spPr>
            <a:xfrm>
              <a:off x="2543300" y="2683089"/>
              <a:ext cx="31800" cy="21000"/>
            </a:xfrm>
            <a:prstGeom prst="rect">
              <a:avLst/>
            </a:prstGeom>
            <a:solidFill>
              <a:srgbClr val="31638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4" name="Google Shape;784;p22"/>
            <p:cNvSpPr/>
            <p:nvPr/>
          </p:nvSpPr>
          <p:spPr>
            <a:xfrm>
              <a:off x="2520195" y="2793115"/>
              <a:ext cx="34108" cy="89121"/>
            </a:xfrm>
            <a:custGeom>
              <a:avLst/>
              <a:gdLst/>
              <a:ahLst/>
              <a:cxnLst/>
              <a:rect l="l" t="t" r="r" b="b"/>
              <a:pathLst>
                <a:path w="13" h="34" extrusionOk="0">
                  <a:moveTo>
                    <a:pt x="0" y="25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13" y="0"/>
                    <a:pt x="13" y="4"/>
                    <a:pt x="13" y="8"/>
                  </a:cubicBezTo>
                  <a:cubicBezTo>
                    <a:pt x="13" y="25"/>
                    <a:pt x="13" y="25"/>
                    <a:pt x="13" y="25"/>
                  </a:cubicBezTo>
                  <a:cubicBezTo>
                    <a:pt x="13" y="30"/>
                    <a:pt x="13" y="34"/>
                    <a:pt x="8" y="34"/>
                  </a:cubicBezTo>
                  <a:cubicBezTo>
                    <a:pt x="4" y="34"/>
                    <a:pt x="0" y="30"/>
                    <a:pt x="0" y="25"/>
                  </a:cubicBezTo>
                  <a:close/>
                </a:path>
              </a:pathLst>
            </a:custGeom>
            <a:solidFill>
              <a:srgbClr val="4A91C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5" name="Google Shape;785;p22"/>
            <p:cNvSpPr/>
            <p:nvPr/>
          </p:nvSpPr>
          <p:spPr>
            <a:xfrm>
              <a:off x="2543300" y="2793115"/>
              <a:ext cx="20905" cy="89121"/>
            </a:xfrm>
            <a:custGeom>
              <a:avLst/>
              <a:gdLst/>
              <a:ahLst/>
              <a:cxnLst/>
              <a:rect l="l" t="t" r="r" b="b"/>
              <a:pathLst>
                <a:path w="8" h="34" extrusionOk="0">
                  <a:moveTo>
                    <a:pt x="0" y="0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4" y="34"/>
                    <a:pt x="8" y="30"/>
                    <a:pt x="8" y="25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4"/>
                    <a:pt x="4" y="0"/>
                    <a:pt x="0" y="0"/>
                  </a:cubicBezTo>
                  <a:close/>
                </a:path>
              </a:pathLst>
            </a:custGeom>
            <a:solidFill>
              <a:srgbClr val="31638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86" name="Google Shape;786;p22"/>
          <p:cNvGrpSpPr/>
          <p:nvPr/>
        </p:nvGrpSpPr>
        <p:grpSpPr>
          <a:xfrm>
            <a:off x="4406408" y="1796259"/>
            <a:ext cx="331178" cy="376290"/>
            <a:chOff x="1603680" y="2505947"/>
            <a:chExt cx="331178" cy="376290"/>
          </a:xfrm>
        </p:grpSpPr>
        <p:sp>
          <p:nvSpPr>
            <p:cNvPr id="787" name="Google Shape;787;p22"/>
            <p:cNvSpPr/>
            <p:nvPr/>
          </p:nvSpPr>
          <p:spPr>
            <a:xfrm>
              <a:off x="1603680" y="2505947"/>
              <a:ext cx="62715" cy="151836"/>
            </a:xfrm>
            <a:custGeom>
              <a:avLst/>
              <a:gdLst/>
              <a:ahLst/>
              <a:cxnLst/>
              <a:rect l="l" t="t" r="r" b="b"/>
              <a:pathLst>
                <a:path w="57" h="138" extrusionOk="0">
                  <a:moveTo>
                    <a:pt x="57" y="138"/>
                  </a:moveTo>
                  <a:lnTo>
                    <a:pt x="36" y="138"/>
                  </a:lnTo>
                  <a:lnTo>
                    <a:pt x="36" y="88"/>
                  </a:lnTo>
                  <a:lnTo>
                    <a:pt x="0" y="62"/>
                  </a:lnTo>
                  <a:lnTo>
                    <a:pt x="0" y="0"/>
                  </a:lnTo>
                  <a:lnTo>
                    <a:pt x="21" y="0"/>
                  </a:lnTo>
                  <a:lnTo>
                    <a:pt x="21" y="52"/>
                  </a:lnTo>
                  <a:lnTo>
                    <a:pt x="57" y="76"/>
                  </a:lnTo>
                  <a:lnTo>
                    <a:pt x="57" y="138"/>
                  </a:lnTo>
                  <a:close/>
                </a:path>
              </a:pathLst>
            </a:custGeom>
            <a:solidFill>
              <a:srgbClr val="61DBF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8" name="Google Shape;788;p22"/>
            <p:cNvSpPr/>
            <p:nvPr/>
          </p:nvSpPr>
          <p:spPr>
            <a:xfrm>
              <a:off x="1794025" y="2505947"/>
              <a:ext cx="52812" cy="110026"/>
            </a:xfrm>
            <a:custGeom>
              <a:avLst/>
              <a:gdLst/>
              <a:ahLst/>
              <a:cxnLst/>
              <a:rect l="l" t="t" r="r" b="b"/>
              <a:pathLst>
                <a:path w="48" h="100" extrusionOk="0">
                  <a:moveTo>
                    <a:pt x="19" y="100"/>
                  </a:moveTo>
                  <a:lnTo>
                    <a:pt x="0" y="100"/>
                  </a:lnTo>
                  <a:lnTo>
                    <a:pt x="0" y="45"/>
                  </a:lnTo>
                  <a:lnTo>
                    <a:pt x="26" y="26"/>
                  </a:lnTo>
                  <a:lnTo>
                    <a:pt x="26" y="0"/>
                  </a:lnTo>
                  <a:lnTo>
                    <a:pt x="48" y="0"/>
                  </a:lnTo>
                  <a:lnTo>
                    <a:pt x="48" y="38"/>
                  </a:lnTo>
                  <a:lnTo>
                    <a:pt x="19" y="54"/>
                  </a:lnTo>
                  <a:lnTo>
                    <a:pt x="19" y="100"/>
                  </a:lnTo>
                  <a:close/>
                </a:path>
              </a:pathLst>
            </a:custGeom>
            <a:solidFill>
              <a:srgbClr val="61DBF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9" name="Google Shape;789;p22"/>
            <p:cNvSpPr/>
            <p:nvPr/>
          </p:nvSpPr>
          <p:spPr>
            <a:xfrm>
              <a:off x="1695002" y="2772210"/>
              <a:ext cx="51712" cy="110026"/>
            </a:xfrm>
            <a:custGeom>
              <a:avLst/>
              <a:gdLst/>
              <a:ahLst/>
              <a:cxnLst/>
              <a:rect l="l" t="t" r="r" b="b"/>
              <a:pathLst>
                <a:path w="47" h="100" extrusionOk="0">
                  <a:moveTo>
                    <a:pt x="19" y="100"/>
                  </a:moveTo>
                  <a:lnTo>
                    <a:pt x="0" y="100"/>
                  </a:lnTo>
                  <a:lnTo>
                    <a:pt x="0" y="62"/>
                  </a:lnTo>
                  <a:lnTo>
                    <a:pt x="26" y="43"/>
                  </a:lnTo>
                  <a:lnTo>
                    <a:pt x="26" y="0"/>
                  </a:lnTo>
                  <a:lnTo>
                    <a:pt x="47" y="0"/>
                  </a:lnTo>
                  <a:lnTo>
                    <a:pt x="47" y="55"/>
                  </a:lnTo>
                  <a:lnTo>
                    <a:pt x="19" y="71"/>
                  </a:lnTo>
                  <a:lnTo>
                    <a:pt x="19" y="100"/>
                  </a:lnTo>
                  <a:close/>
                </a:path>
              </a:pathLst>
            </a:custGeom>
            <a:solidFill>
              <a:srgbClr val="4A91C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0" name="Google Shape;790;p22"/>
            <p:cNvSpPr/>
            <p:nvPr/>
          </p:nvSpPr>
          <p:spPr>
            <a:xfrm>
              <a:off x="1875444" y="2728199"/>
              <a:ext cx="59414" cy="154036"/>
            </a:xfrm>
            <a:custGeom>
              <a:avLst/>
              <a:gdLst/>
              <a:ahLst/>
              <a:cxnLst/>
              <a:rect l="l" t="t" r="r" b="b"/>
              <a:pathLst>
                <a:path w="54" h="140" extrusionOk="0">
                  <a:moveTo>
                    <a:pt x="54" y="140"/>
                  </a:moveTo>
                  <a:lnTo>
                    <a:pt x="33" y="140"/>
                  </a:lnTo>
                  <a:lnTo>
                    <a:pt x="33" y="88"/>
                  </a:lnTo>
                  <a:lnTo>
                    <a:pt x="0" y="62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52"/>
                  </a:lnTo>
                  <a:lnTo>
                    <a:pt x="54" y="76"/>
                  </a:lnTo>
                  <a:lnTo>
                    <a:pt x="54" y="140"/>
                  </a:lnTo>
                  <a:close/>
                </a:path>
              </a:pathLst>
            </a:custGeom>
            <a:solidFill>
              <a:srgbClr val="4A91C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1" name="Google Shape;791;p22"/>
            <p:cNvSpPr/>
            <p:nvPr/>
          </p:nvSpPr>
          <p:spPr>
            <a:xfrm>
              <a:off x="1611382" y="2505947"/>
              <a:ext cx="323476" cy="277265"/>
            </a:xfrm>
            <a:custGeom>
              <a:avLst/>
              <a:gdLst/>
              <a:ahLst/>
              <a:cxnLst/>
              <a:rect l="l" t="t" r="r" b="b"/>
              <a:pathLst>
                <a:path w="124" h="106" extrusionOk="0">
                  <a:moveTo>
                    <a:pt x="124" y="26"/>
                  </a:moveTo>
                  <a:cubicBezTo>
                    <a:pt x="124" y="0"/>
                    <a:pt x="124" y="0"/>
                    <a:pt x="124" y="0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1" y="51"/>
                    <a:pt x="101" y="51"/>
                    <a:pt x="101" y="51"/>
                  </a:cubicBezTo>
                  <a:cubicBezTo>
                    <a:pt x="88" y="40"/>
                    <a:pt x="74" y="35"/>
                    <a:pt x="61" y="35"/>
                  </a:cubicBezTo>
                  <a:cubicBezTo>
                    <a:pt x="59" y="35"/>
                    <a:pt x="57" y="35"/>
                    <a:pt x="55" y="35"/>
                  </a:cubicBezTo>
                  <a:cubicBezTo>
                    <a:pt x="55" y="19"/>
                    <a:pt x="55" y="19"/>
                    <a:pt x="55" y="19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5" y="16"/>
                    <a:pt x="35" y="16"/>
                    <a:pt x="35" y="16"/>
                  </a:cubicBezTo>
                  <a:cubicBezTo>
                    <a:pt x="47" y="23"/>
                    <a:pt x="47" y="23"/>
                    <a:pt x="47" y="23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38" y="39"/>
                    <a:pt x="28" y="45"/>
                    <a:pt x="19" y="52"/>
                  </a:cubicBezTo>
                  <a:cubicBezTo>
                    <a:pt x="8" y="61"/>
                    <a:pt x="2" y="69"/>
                    <a:pt x="2" y="69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6" y="76"/>
                    <a:pt x="6" y="76"/>
                    <a:pt x="6" y="76"/>
                  </a:cubicBezTo>
                  <a:cubicBezTo>
                    <a:pt x="6" y="76"/>
                    <a:pt x="8" y="80"/>
                    <a:pt x="19" y="89"/>
                  </a:cubicBezTo>
                  <a:cubicBezTo>
                    <a:pt x="33" y="100"/>
                    <a:pt x="47" y="106"/>
                    <a:pt x="61" y="106"/>
                  </a:cubicBezTo>
                  <a:cubicBezTo>
                    <a:pt x="74" y="106"/>
                    <a:pt x="89" y="100"/>
                    <a:pt x="103" y="89"/>
                  </a:cubicBezTo>
                  <a:cubicBezTo>
                    <a:pt x="113" y="80"/>
                    <a:pt x="115" y="76"/>
                    <a:pt x="115" y="76"/>
                  </a:cubicBezTo>
                  <a:cubicBezTo>
                    <a:pt x="122" y="72"/>
                    <a:pt x="122" y="72"/>
                    <a:pt x="122" y="72"/>
                  </a:cubicBezTo>
                  <a:cubicBezTo>
                    <a:pt x="120" y="69"/>
                    <a:pt x="120" y="69"/>
                    <a:pt x="120" y="69"/>
                  </a:cubicBezTo>
                  <a:cubicBezTo>
                    <a:pt x="119" y="69"/>
                    <a:pt x="116" y="64"/>
                    <a:pt x="109" y="58"/>
                  </a:cubicBezTo>
                  <a:cubicBezTo>
                    <a:pt x="109" y="37"/>
                    <a:pt x="109" y="37"/>
                    <a:pt x="109" y="37"/>
                  </a:cubicBezTo>
                  <a:lnTo>
                    <a:pt x="124" y="26"/>
                  </a:lnTo>
                  <a:close/>
                </a:path>
              </a:pathLst>
            </a:custGeom>
            <a:solidFill>
              <a:srgbClr val="4A91C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2" name="Google Shape;792;p22"/>
            <p:cNvSpPr/>
            <p:nvPr/>
          </p:nvSpPr>
          <p:spPr>
            <a:xfrm>
              <a:off x="1603680" y="2694092"/>
              <a:ext cx="326777" cy="188145"/>
            </a:xfrm>
            <a:custGeom>
              <a:avLst/>
              <a:gdLst/>
              <a:ahLst/>
              <a:cxnLst/>
              <a:rect l="l" t="t" r="r" b="b"/>
              <a:pathLst>
                <a:path w="125" h="72" extrusionOk="0">
                  <a:moveTo>
                    <a:pt x="125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5" y="3"/>
                    <a:pt x="8" y="8"/>
                    <a:pt x="15" y="14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9" y="72"/>
                    <a:pt x="9" y="72"/>
                    <a:pt x="9" y="72"/>
                  </a:cubicBezTo>
                  <a:cubicBezTo>
                    <a:pt x="9" y="50"/>
                    <a:pt x="9" y="50"/>
                    <a:pt x="9" y="50"/>
                  </a:cubicBezTo>
                  <a:cubicBezTo>
                    <a:pt x="24" y="39"/>
                    <a:pt x="24" y="39"/>
                    <a:pt x="24" y="39"/>
                  </a:cubicBezTo>
                  <a:cubicBezTo>
                    <a:pt x="24" y="21"/>
                    <a:pt x="24" y="21"/>
                    <a:pt x="24" y="21"/>
                  </a:cubicBezTo>
                  <a:cubicBezTo>
                    <a:pt x="37" y="32"/>
                    <a:pt x="51" y="37"/>
                    <a:pt x="64" y="37"/>
                  </a:cubicBezTo>
                  <a:cubicBezTo>
                    <a:pt x="65" y="37"/>
                    <a:pt x="67" y="37"/>
                    <a:pt x="69" y="37"/>
                  </a:cubicBezTo>
                  <a:cubicBezTo>
                    <a:pt x="69" y="53"/>
                    <a:pt x="69" y="53"/>
                    <a:pt x="69" y="53"/>
                  </a:cubicBezTo>
                  <a:cubicBezTo>
                    <a:pt x="81" y="60"/>
                    <a:pt x="81" y="60"/>
                    <a:pt x="81" y="60"/>
                  </a:cubicBezTo>
                  <a:cubicBezTo>
                    <a:pt x="81" y="72"/>
                    <a:pt x="81" y="72"/>
                    <a:pt x="81" y="72"/>
                  </a:cubicBezTo>
                  <a:cubicBezTo>
                    <a:pt x="89" y="72"/>
                    <a:pt x="89" y="72"/>
                    <a:pt x="89" y="72"/>
                  </a:cubicBezTo>
                  <a:cubicBezTo>
                    <a:pt x="89" y="56"/>
                    <a:pt x="89" y="56"/>
                    <a:pt x="89" y="56"/>
                  </a:cubicBezTo>
                  <a:cubicBezTo>
                    <a:pt x="77" y="48"/>
                    <a:pt x="77" y="48"/>
                    <a:pt x="77" y="48"/>
                  </a:cubicBezTo>
                  <a:cubicBezTo>
                    <a:pt x="77" y="35"/>
                    <a:pt x="77" y="35"/>
                    <a:pt x="77" y="35"/>
                  </a:cubicBezTo>
                  <a:cubicBezTo>
                    <a:pt x="87" y="33"/>
                    <a:pt x="97" y="27"/>
                    <a:pt x="106" y="20"/>
                  </a:cubicBezTo>
                  <a:cubicBezTo>
                    <a:pt x="116" y="11"/>
                    <a:pt x="123" y="3"/>
                    <a:pt x="123" y="2"/>
                  </a:cubicBezTo>
                  <a:lnTo>
                    <a:pt x="125" y="0"/>
                  </a:lnTo>
                  <a:close/>
                </a:path>
              </a:pathLst>
            </a:custGeom>
            <a:solidFill>
              <a:srgbClr val="31638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3" name="Google Shape;793;p22"/>
            <p:cNvSpPr/>
            <p:nvPr/>
          </p:nvSpPr>
          <p:spPr>
            <a:xfrm>
              <a:off x="1637788" y="2618173"/>
              <a:ext cx="262962" cy="140833"/>
            </a:xfrm>
            <a:custGeom>
              <a:avLst/>
              <a:gdLst/>
              <a:ahLst/>
              <a:cxnLst/>
              <a:rect l="l" t="t" r="r" b="b"/>
              <a:pathLst>
                <a:path w="101" h="54" extrusionOk="0">
                  <a:moveTo>
                    <a:pt x="0" y="29"/>
                  </a:moveTo>
                  <a:cubicBezTo>
                    <a:pt x="7" y="36"/>
                    <a:pt x="27" y="54"/>
                    <a:pt x="51" y="54"/>
                  </a:cubicBezTo>
                  <a:cubicBezTo>
                    <a:pt x="74" y="54"/>
                    <a:pt x="95" y="36"/>
                    <a:pt x="101" y="29"/>
                  </a:cubicBezTo>
                  <a:cubicBezTo>
                    <a:pt x="95" y="21"/>
                    <a:pt x="74" y="0"/>
                    <a:pt x="51" y="0"/>
                  </a:cubicBezTo>
                  <a:cubicBezTo>
                    <a:pt x="27" y="0"/>
                    <a:pt x="7" y="21"/>
                    <a:pt x="0" y="29"/>
                  </a:cubicBezTo>
                  <a:close/>
                </a:path>
              </a:pathLst>
            </a:custGeom>
            <a:solidFill>
              <a:srgbClr val="D9D9E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4" name="Google Shape;794;p22"/>
            <p:cNvSpPr/>
            <p:nvPr/>
          </p:nvSpPr>
          <p:spPr>
            <a:xfrm>
              <a:off x="1637788" y="2694092"/>
              <a:ext cx="262962" cy="75918"/>
            </a:xfrm>
            <a:custGeom>
              <a:avLst/>
              <a:gdLst/>
              <a:ahLst/>
              <a:cxnLst/>
              <a:rect l="l" t="t" r="r" b="b"/>
              <a:pathLst>
                <a:path w="101" h="29" extrusionOk="0">
                  <a:moveTo>
                    <a:pt x="0" y="0"/>
                  </a:moveTo>
                  <a:cubicBezTo>
                    <a:pt x="7" y="7"/>
                    <a:pt x="27" y="29"/>
                    <a:pt x="51" y="29"/>
                  </a:cubicBezTo>
                  <a:cubicBezTo>
                    <a:pt x="74" y="29"/>
                    <a:pt x="95" y="7"/>
                    <a:pt x="101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B8B8C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5" name="Google Shape;795;p22"/>
            <p:cNvSpPr/>
            <p:nvPr/>
          </p:nvSpPr>
          <p:spPr>
            <a:xfrm>
              <a:off x="1715906" y="2639079"/>
              <a:ext cx="110100" cy="99000"/>
            </a:xfrm>
            <a:prstGeom prst="ellipse">
              <a:avLst/>
            </a:prstGeom>
            <a:solidFill>
              <a:srgbClr val="31638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6" name="Google Shape;796;p22"/>
            <p:cNvSpPr/>
            <p:nvPr/>
          </p:nvSpPr>
          <p:spPr>
            <a:xfrm>
              <a:off x="1715906" y="2694092"/>
              <a:ext cx="110026" cy="55013"/>
            </a:xfrm>
            <a:custGeom>
              <a:avLst/>
              <a:gdLst/>
              <a:ahLst/>
              <a:cxnLst/>
              <a:rect l="l" t="t" r="r" b="b"/>
              <a:pathLst>
                <a:path w="42" h="21" extrusionOk="0">
                  <a:moveTo>
                    <a:pt x="0" y="0"/>
                  </a:moveTo>
                  <a:cubicBezTo>
                    <a:pt x="0" y="12"/>
                    <a:pt x="9" y="21"/>
                    <a:pt x="21" y="21"/>
                  </a:cubicBezTo>
                  <a:cubicBezTo>
                    <a:pt x="32" y="21"/>
                    <a:pt x="42" y="12"/>
                    <a:pt x="4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103B5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7" name="Google Shape;797;p22"/>
            <p:cNvSpPr/>
            <p:nvPr/>
          </p:nvSpPr>
          <p:spPr>
            <a:xfrm>
              <a:off x="1757716" y="2683089"/>
              <a:ext cx="23100" cy="16500"/>
            </a:xfrm>
            <a:prstGeom prst="ellipse">
              <a:avLst/>
            </a:prstGeom>
            <a:solidFill>
              <a:srgbClr val="D9D9E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8" name="Google Shape;798;p22"/>
            <p:cNvSpPr/>
            <p:nvPr/>
          </p:nvSpPr>
          <p:spPr>
            <a:xfrm>
              <a:off x="1757716" y="2694092"/>
              <a:ext cx="23106" cy="9903"/>
            </a:xfrm>
            <a:custGeom>
              <a:avLst/>
              <a:gdLst/>
              <a:ahLst/>
              <a:cxnLst/>
              <a:rect l="l" t="t" r="r" b="b"/>
              <a:pathLst>
                <a:path w="9" h="4" extrusionOk="0">
                  <a:moveTo>
                    <a:pt x="0" y="0"/>
                  </a:moveTo>
                  <a:cubicBezTo>
                    <a:pt x="0" y="2"/>
                    <a:pt x="2" y="4"/>
                    <a:pt x="5" y="4"/>
                  </a:cubicBezTo>
                  <a:cubicBezTo>
                    <a:pt x="7" y="4"/>
                    <a:pt x="9" y="2"/>
                    <a:pt x="9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B8B8C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5" name="Google Shape;1395;p83"/>
          <p:cNvSpPr txBox="1">
            <a:spLocks noGrp="1"/>
          </p:cNvSpPr>
          <p:nvPr>
            <p:ph type="title"/>
          </p:nvPr>
        </p:nvSpPr>
        <p:spPr>
          <a:xfrm>
            <a:off x="273112" y="761283"/>
            <a:ext cx="842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b="1" i="0" dirty="0">
                <a:solidFill>
                  <a:schemeClr val="dk1"/>
                </a:solidFill>
                <a:latin typeface="Salsa"/>
                <a:ea typeface="Salsa"/>
                <a:cs typeface="Salsa"/>
                <a:sym typeface="Salsa"/>
              </a:rPr>
              <a:t>SLAM in VR</a:t>
            </a:r>
            <a:endParaRPr dirty="0"/>
          </a:p>
        </p:txBody>
      </p:sp>
      <p:sp>
        <p:nvSpPr>
          <p:cNvPr id="1396" name="Google Shape;1396;p83"/>
          <p:cNvSpPr/>
          <p:nvPr/>
        </p:nvSpPr>
        <p:spPr>
          <a:xfrm>
            <a:off x="520619" y="1643120"/>
            <a:ext cx="7310220" cy="3416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Inside-Out Tracking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Headsets track position using onboard cameras.</a:t>
            </a: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Benefits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Eliminates external sensors.</a:t>
            </a: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Supports large-scale environments (up to 1,000 m²).</a:t>
            </a: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Example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Microsoft Mixed Reality headsets.</a:t>
            </a:r>
            <a:endParaRPr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3452" y="2062556"/>
            <a:ext cx="2586489" cy="17256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1" name="Google Shape;1401;p84"/>
          <p:cNvSpPr txBox="1">
            <a:spLocks noGrp="1"/>
          </p:cNvSpPr>
          <p:nvPr>
            <p:ph type="title"/>
          </p:nvPr>
        </p:nvSpPr>
        <p:spPr>
          <a:xfrm>
            <a:off x="273112" y="761283"/>
            <a:ext cx="842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b="1" i="0">
                <a:solidFill>
                  <a:schemeClr val="dk1"/>
                </a:solidFill>
                <a:latin typeface="Salsa"/>
                <a:ea typeface="Salsa"/>
                <a:cs typeface="Salsa"/>
                <a:sym typeface="Salsa"/>
              </a:rPr>
              <a:t>Applications in Robotics</a:t>
            </a:r>
            <a:endParaRPr/>
          </a:p>
        </p:txBody>
      </p:sp>
      <p:sp>
        <p:nvSpPr>
          <p:cNvPr id="1402" name="Google Shape;1402;p84"/>
          <p:cNvSpPr/>
          <p:nvPr/>
        </p:nvSpPr>
        <p:spPr>
          <a:xfrm>
            <a:off x="520619" y="1643120"/>
            <a:ext cx="7310220" cy="2862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Role</a:t>
            </a: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Enable autonomous navigation, mapping, and interaction.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Technologies Used</a:t>
            </a: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SLAM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Stereo Vision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3D Reconstruction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7" name="Google Shape;1407;p85"/>
          <p:cNvSpPr txBox="1">
            <a:spLocks noGrp="1"/>
          </p:cNvSpPr>
          <p:nvPr>
            <p:ph type="title"/>
          </p:nvPr>
        </p:nvSpPr>
        <p:spPr>
          <a:xfrm>
            <a:off x="273112" y="761283"/>
            <a:ext cx="842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b="1" i="0">
                <a:solidFill>
                  <a:schemeClr val="dk1"/>
                </a:solidFill>
                <a:latin typeface="Salsa"/>
                <a:ea typeface="Salsa"/>
                <a:cs typeface="Salsa"/>
                <a:sym typeface="Salsa"/>
              </a:rPr>
              <a:t>SLAM in Robotics</a:t>
            </a:r>
            <a:endParaRPr/>
          </a:p>
        </p:txBody>
      </p:sp>
      <p:sp>
        <p:nvSpPr>
          <p:cNvPr id="1408" name="Google Shape;1408;p85"/>
          <p:cNvSpPr/>
          <p:nvPr/>
        </p:nvSpPr>
        <p:spPr>
          <a:xfrm>
            <a:off x="520619" y="1643120"/>
            <a:ext cx="7310220" cy="31393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Function</a:t>
            </a: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Builds maps and localizes robots in unknown environments.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Applications</a:t>
            </a: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Robot Vacuums</a:t>
            </a: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Efficient cleaning paths.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Drones</a:t>
            </a: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Autonomous flight and mapping.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Self-Driving Cars</a:t>
            </a: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Real-time navigation.</a:t>
            </a:r>
            <a:endParaRPr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7149" y="2056720"/>
            <a:ext cx="2146694" cy="16077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2434" y="3845577"/>
            <a:ext cx="1624907" cy="1083271"/>
          </a:xfrm>
          <a:prstGeom prst="rect">
            <a:avLst/>
          </a:prstGeom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9" name="Google Shape;1419;p87"/>
          <p:cNvSpPr txBox="1">
            <a:spLocks noGrp="1"/>
          </p:cNvSpPr>
          <p:nvPr>
            <p:ph type="title"/>
          </p:nvPr>
        </p:nvSpPr>
        <p:spPr>
          <a:xfrm>
            <a:off x="252010" y="395523"/>
            <a:ext cx="842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b="1"/>
              <a:t>References</a:t>
            </a:r>
            <a:endParaRPr/>
          </a:p>
        </p:txBody>
      </p:sp>
      <p:sp>
        <p:nvSpPr>
          <p:cNvPr id="1420" name="Google Shape;1420;p87"/>
          <p:cNvSpPr/>
          <p:nvPr/>
        </p:nvSpPr>
        <p:spPr>
          <a:xfrm>
            <a:off x="534687" y="1164819"/>
            <a:ext cx="7310220" cy="3970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[1] L. Han, L. Fang, and Z. Liu, "Semantic-Aware 3D Reconstruction from Multi-View Images," </a:t>
            </a:r>
            <a:r>
              <a:rPr lang="en-US" sz="1400" b="0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IEEE Trans. Vis. Comput. Graphics</a:t>
            </a: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vol. 27, no. 5, pp. 2563–2572, May 2021, doi: 10.1109/TVCG.2021.3069442.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[2] Z. Wang, K. Ji, and Y. Wang, "Deep Learning-Based Monocular Depth Estimation: A Survey," </a:t>
            </a:r>
            <a:r>
              <a:rPr lang="en-US" sz="1400" b="0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IEEE Trans. Pattern Anal. Mach. Intell.</a:t>
            </a: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vol. 43, no. 10, pp. 3607–3625, Oct. 2021, doi: 10.1109/TPAMI.2020.2988376.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[3] M. Buric, M. Dunnhofer, and C. Micheloni, "Graph-Based Visual SLAM with Dynamic Object Handling in Real-Time," in </a:t>
            </a:r>
            <a:r>
              <a:rPr lang="en-US" sz="1400" b="0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Proc. IEEE Int. Conf. Robot. Automat.</a:t>
            </a: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2022, pp. 5678–5684, doi: 10.1109/ICRA46639.2022.9811923.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[4] J. Zhang, M. Kaess, and F. Dellaert, "Photometric Visual-Inertial Odometry with Online Calibration of Attentional Biases," in </a:t>
            </a:r>
            <a:r>
              <a:rPr lang="en-US" sz="1400" b="0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Proc. IEEE Int. Conf. Robot. Automat.</a:t>
            </a: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2020, pp. 6721–6727, doi: 10.1109/ICRA40945.2020.9196895.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5" name="Google Shape;1425;p88"/>
          <p:cNvSpPr txBox="1">
            <a:spLocks noGrp="1"/>
          </p:cNvSpPr>
          <p:nvPr>
            <p:ph type="title"/>
          </p:nvPr>
        </p:nvSpPr>
        <p:spPr>
          <a:xfrm>
            <a:off x="1063512" y="1983277"/>
            <a:ext cx="4448100" cy="10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/>
              <a:t>Thanks!</a:t>
            </a:r>
            <a:endParaRPr/>
          </a:p>
        </p:txBody>
      </p:sp>
      <p:sp>
        <p:nvSpPr>
          <p:cNvPr id="1426" name="Google Shape;1426;p88"/>
          <p:cNvSpPr/>
          <p:nvPr/>
        </p:nvSpPr>
        <p:spPr>
          <a:xfrm>
            <a:off x="519725" y="790150"/>
            <a:ext cx="193500" cy="19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1427" name="Google Shape;1427;p88"/>
          <p:cNvGrpSpPr/>
          <p:nvPr/>
        </p:nvGrpSpPr>
        <p:grpSpPr>
          <a:xfrm>
            <a:off x="5990598" y="1087452"/>
            <a:ext cx="1757639" cy="3521126"/>
            <a:chOff x="6158549" y="1181299"/>
            <a:chExt cx="1618899" cy="3243185"/>
          </a:xfrm>
        </p:grpSpPr>
        <p:sp>
          <p:nvSpPr>
            <p:cNvPr id="1428" name="Google Shape;1428;p88"/>
            <p:cNvSpPr/>
            <p:nvPr/>
          </p:nvSpPr>
          <p:spPr>
            <a:xfrm>
              <a:off x="6507403" y="3003343"/>
              <a:ext cx="218034" cy="574997"/>
            </a:xfrm>
            <a:custGeom>
              <a:avLst/>
              <a:gdLst/>
              <a:ahLst/>
              <a:cxnLst/>
              <a:rect l="l" t="t" r="r" b="b"/>
              <a:pathLst>
                <a:path w="160" h="422" extrusionOk="0">
                  <a:moveTo>
                    <a:pt x="160" y="20"/>
                  </a:moveTo>
                  <a:lnTo>
                    <a:pt x="0" y="0"/>
                  </a:lnTo>
                  <a:lnTo>
                    <a:pt x="0" y="422"/>
                  </a:lnTo>
                  <a:lnTo>
                    <a:pt x="160" y="422"/>
                  </a:lnTo>
                  <a:lnTo>
                    <a:pt x="160" y="2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9" name="Google Shape;1429;p88"/>
            <p:cNvSpPr/>
            <p:nvPr/>
          </p:nvSpPr>
          <p:spPr>
            <a:xfrm>
              <a:off x="6507403" y="3003343"/>
              <a:ext cx="218034" cy="574997"/>
            </a:xfrm>
            <a:custGeom>
              <a:avLst/>
              <a:gdLst/>
              <a:ahLst/>
              <a:cxnLst/>
              <a:rect l="l" t="t" r="r" b="b"/>
              <a:pathLst>
                <a:path w="160" h="422" extrusionOk="0">
                  <a:moveTo>
                    <a:pt x="160" y="20"/>
                  </a:moveTo>
                  <a:lnTo>
                    <a:pt x="0" y="0"/>
                  </a:lnTo>
                  <a:lnTo>
                    <a:pt x="0" y="422"/>
                  </a:lnTo>
                  <a:lnTo>
                    <a:pt x="160" y="422"/>
                  </a:lnTo>
                  <a:lnTo>
                    <a:pt x="160" y="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0" name="Google Shape;1430;p88"/>
            <p:cNvSpPr/>
            <p:nvPr/>
          </p:nvSpPr>
          <p:spPr>
            <a:xfrm>
              <a:off x="6403837" y="3517025"/>
              <a:ext cx="302522" cy="733053"/>
            </a:xfrm>
            <a:custGeom>
              <a:avLst/>
              <a:gdLst/>
              <a:ahLst/>
              <a:cxnLst/>
              <a:rect l="l" t="t" r="r" b="b"/>
              <a:pathLst>
                <a:path w="261" h="635" extrusionOk="0">
                  <a:moveTo>
                    <a:pt x="89" y="0"/>
                  </a:moveTo>
                  <a:cubicBezTo>
                    <a:pt x="88" y="0"/>
                    <a:pt x="88" y="0"/>
                    <a:pt x="88" y="0"/>
                  </a:cubicBezTo>
                  <a:cubicBezTo>
                    <a:pt x="65" y="0"/>
                    <a:pt x="46" y="18"/>
                    <a:pt x="43" y="41"/>
                  </a:cubicBezTo>
                  <a:cubicBezTo>
                    <a:pt x="0" y="635"/>
                    <a:pt x="0" y="635"/>
                    <a:pt x="0" y="635"/>
                  </a:cubicBezTo>
                  <a:cubicBezTo>
                    <a:pt x="0" y="635"/>
                    <a:pt x="0" y="635"/>
                    <a:pt x="0" y="635"/>
                  </a:cubicBezTo>
                  <a:cubicBezTo>
                    <a:pt x="2" y="609"/>
                    <a:pt x="2" y="609"/>
                    <a:pt x="2" y="609"/>
                  </a:cubicBezTo>
                  <a:cubicBezTo>
                    <a:pt x="261" y="609"/>
                    <a:pt x="261" y="609"/>
                    <a:pt x="261" y="609"/>
                  </a:cubicBezTo>
                  <a:cubicBezTo>
                    <a:pt x="261" y="53"/>
                    <a:pt x="261" y="53"/>
                    <a:pt x="261" y="53"/>
                  </a:cubicBezTo>
                  <a:cubicBezTo>
                    <a:pt x="89" y="53"/>
                    <a:pt x="89" y="53"/>
                    <a:pt x="89" y="53"/>
                  </a:cubicBezTo>
                  <a:cubicBezTo>
                    <a:pt x="89" y="0"/>
                    <a:pt x="89" y="0"/>
                    <a:pt x="89" y="0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1" name="Google Shape;1431;p88"/>
            <p:cNvSpPr/>
            <p:nvPr/>
          </p:nvSpPr>
          <p:spPr>
            <a:xfrm>
              <a:off x="6507403" y="3517025"/>
              <a:ext cx="199063" cy="61283"/>
            </a:xfrm>
            <a:prstGeom prst="rect">
              <a:avLst/>
            </a:prstGeom>
            <a:solidFill>
              <a:srgbClr val="E5161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2" name="Google Shape;1432;p88"/>
            <p:cNvSpPr/>
            <p:nvPr/>
          </p:nvSpPr>
          <p:spPr>
            <a:xfrm>
              <a:off x="6507403" y="3517025"/>
              <a:ext cx="199063" cy="61283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3" name="Google Shape;1433;p88"/>
            <p:cNvSpPr/>
            <p:nvPr/>
          </p:nvSpPr>
          <p:spPr>
            <a:xfrm>
              <a:off x="6706358" y="3517025"/>
              <a:ext cx="125369" cy="734416"/>
            </a:xfrm>
            <a:custGeom>
              <a:avLst/>
              <a:gdLst/>
              <a:ahLst/>
              <a:cxnLst/>
              <a:rect l="l" t="t" r="r" b="b"/>
              <a:pathLst>
                <a:path w="109" h="636" extrusionOk="0">
                  <a:moveTo>
                    <a:pt x="21" y="0"/>
                  </a:moveTo>
                  <a:cubicBezTo>
                    <a:pt x="17" y="0"/>
                    <a:pt x="17" y="0"/>
                    <a:pt x="17" y="0"/>
                  </a:cubicBezTo>
                  <a:cubicBezTo>
                    <a:pt x="17" y="53"/>
                    <a:pt x="17" y="53"/>
                    <a:pt x="17" y="53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609"/>
                    <a:pt x="0" y="609"/>
                    <a:pt x="0" y="609"/>
                  </a:cubicBezTo>
                  <a:cubicBezTo>
                    <a:pt x="107" y="609"/>
                    <a:pt x="107" y="609"/>
                    <a:pt x="107" y="609"/>
                  </a:cubicBezTo>
                  <a:cubicBezTo>
                    <a:pt x="109" y="636"/>
                    <a:pt x="109" y="636"/>
                    <a:pt x="109" y="636"/>
                  </a:cubicBezTo>
                  <a:cubicBezTo>
                    <a:pt x="109" y="636"/>
                    <a:pt x="109" y="636"/>
                    <a:pt x="109" y="636"/>
                  </a:cubicBezTo>
                  <a:cubicBezTo>
                    <a:pt x="66" y="41"/>
                    <a:pt x="66" y="41"/>
                    <a:pt x="66" y="41"/>
                  </a:cubicBezTo>
                  <a:cubicBezTo>
                    <a:pt x="63" y="18"/>
                    <a:pt x="44" y="0"/>
                    <a:pt x="21" y="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4" name="Google Shape;1434;p88"/>
            <p:cNvSpPr/>
            <p:nvPr/>
          </p:nvSpPr>
          <p:spPr>
            <a:xfrm>
              <a:off x="6706358" y="3517025"/>
              <a:ext cx="19056" cy="61283"/>
            </a:xfrm>
            <a:prstGeom prst="rect">
              <a:avLst/>
            </a:prstGeom>
            <a:solidFill>
              <a:srgbClr val="CF5B5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5" name="Google Shape;1435;p88"/>
            <p:cNvSpPr/>
            <p:nvPr/>
          </p:nvSpPr>
          <p:spPr>
            <a:xfrm>
              <a:off x="6706358" y="3517025"/>
              <a:ext cx="19056" cy="61283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6" name="Google Shape;1436;p88"/>
            <p:cNvSpPr/>
            <p:nvPr/>
          </p:nvSpPr>
          <p:spPr>
            <a:xfrm>
              <a:off x="6403837" y="4220102"/>
              <a:ext cx="302522" cy="29976"/>
            </a:xfrm>
            <a:custGeom>
              <a:avLst/>
              <a:gdLst/>
              <a:ahLst/>
              <a:cxnLst/>
              <a:rect l="l" t="t" r="r" b="b"/>
              <a:pathLst>
                <a:path w="261" h="26" extrusionOk="0">
                  <a:moveTo>
                    <a:pt x="261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3" y="25"/>
                    <a:pt x="6" y="25"/>
                    <a:pt x="9" y="25"/>
                  </a:cubicBezTo>
                  <a:cubicBezTo>
                    <a:pt x="136" y="25"/>
                    <a:pt x="136" y="25"/>
                    <a:pt x="136" y="25"/>
                  </a:cubicBezTo>
                  <a:cubicBezTo>
                    <a:pt x="228" y="25"/>
                    <a:pt x="228" y="25"/>
                    <a:pt x="228" y="25"/>
                  </a:cubicBezTo>
                  <a:cubicBezTo>
                    <a:pt x="261" y="25"/>
                    <a:pt x="261" y="25"/>
                    <a:pt x="261" y="25"/>
                  </a:cubicBezTo>
                  <a:cubicBezTo>
                    <a:pt x="261" y="0"/>
                    <a:pt x="261" y="0"/>
                    <a:pt x="261" y="0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7" name="Google Shape;1437;p88"/>
            <p:cNvSpPr/>
            <p:nvPr/>
          </p:nvSpPr>
          <p:spPr>
            <a:xfrm>
              <a:off x="6706358" y="4220102"/>
              <a:ext cx="125369" cy="31339"/>
            </a:xfrm>
            <a:custGeom>
              <a:avLst/>
              <a:gdLst/>
              <a:ahLst/>
              <a:cxnLst/>
              <a:rect l="l" t="t" r="r" b="b"/>
              <a:pathLst>
                <a:path w="109" h="27" extrusionOk="0">
                  <a:moveTo>
                    <a:pt x="10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8" y="25"/>
                    <a:pt x="104" y="26"/>
                    <a:pt x="109" y="27"/>
                  </a:cubicBezTo>
                  <a:cubicBezTo>
                    <a:pt x="107" y="0"/>
                    <a:pt x="107" y="0"/>
                    <a:pt x="107" y="0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8" name="Google Shape;1438;p88"/>
            <p:cNvSpPr/>
            <p:nvPr/>
          </p:nvSpPr>
          <p:spPr>
            <a:xfrm>
              <a:off x="6289369" y="4250078"/>
              <a:ext cx="650013" cy="164869"/>
            </a:xfrm>
            <a:custGeom>
              <a:avLst/>
              <a:gdLst/>
              <a:ahLst/>
              <a:cxnLst/>
              <a:rect l="l" t="t" r="r" b="b"/>
              <a:pathLst>
                <a:path w="563" h="143" extrusionOk="0">
                  <a:moveTo>
                    <a:pt x="100" y="0"/>
                  </a:moveTo>
                  <a:cubicBezTo>
                    <a:pt x="82" y="3"/>
                    <a:pt x="65" y="13"/>
                    <a:pt x="56" y="30"/>
                  </a:cubicBezTo>
                  <a:cubicBezTo>
                    <a:pt x="9" y="110"/>
                    <a:pt x="9" y="110"/>
                    <a:pt x="9" y="110"/>
                  </a:cubicBezTo>
                  <a:cubicBezTo>
                    <a:pt x="0" y="125"/>
                    <a:pt x="11" y="143"/>
                    <a:pt x="28" y="143"/>
                  </a:cubicBezTo>
                  <a:cubicBezTo>
                    <a:pt x="236" y="143"/>
                    <a:pt x="236" y="143"/>
                    <a:pt x="236" y="143"/>
                  </a:cubicBezTo>
                  <a:cubicBezTo>
                    <a:pt x="328" y="143"/>
                    <a:pt x="328" y="143"/>
                    <a:pt x="328" y="143"/>
                  </a:cubicBezTo>
                  <a:cubicBezTo>
                    <a:pt x="535" y="143"/>
                    <a:pt x="535" y="143"/>
                    <a:pt x="535" y="143"/>
                  </a:cubicBezTo>
                  <a:cubicBezTo>
                    <a:pt x="553" y="143"/>
                    <a:pt x="563" y="125"/>
                    <a:pt x="555" y="110"/>
                  </a:cubicBezTo>
                  <a:cubicBezTo>
                    <a:pt x="507" y="30"/>
                    <a:pt x="507" y="30"/>
                    <a:pt x="507" y="30"/>
                  </a:cubicBezTo>
                  <a:cubicBezTo>
                    <a:pt x="499" y="16"/>
                    <a:pt x="486" y="6"/>
                    <a:pt x="470" y="1"/>
                  </a:cubicBezTo>
                  <a:cubicBezTo>
                    <a:pt x="474" y="50"/>
                    <a:pt x="474" y="50"/>
                    <a:pt x="474" y="50"/>
                  </a:cubicBezTo>
                  <a:cubicBezTo>
                    <a:pt x="96" y="50"/>
                    <a:pt x="96" y="50"/>
                    <a:pt x="96" y="50"/>
                  </a:cubicBezTo>
                  <a:cubicBezTo>
                    <a:pt x="100" y="0"/>
                    <a:pt x="100" y="0"/>
                    <a:pt x="100" y="0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9" name="Google Shape;1439;p88"/>
            <p:cNvSpPr/>
            <p:nvPr/>
          </p:nvSpPr>
          <p:spPr>
            <a:xfrm>
              <a:off x="6399748" y="4250078"/>
              <a:ext cx="436067" cy="57227"/>
            </a:xfrm>
            <a:custGeom>
              <a:avLst/>
              <a:gdLst/>
              <a:ahLst/>
              <a:cxnLst/>
              <a:rect l="l" t="t" r="r" b="b"/>
              <a:pathLst>
                <a:path w="378" h="50" extrusionOk="0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378" y="50"/>
                    <a:pt x="378" y="50"/>
                    <a:pt x="378" y="50"/>
                  </a:cubicBezTo>
                  <a:cubicBezTo>
                    <a:pt x="265" y="50"/>
                    <a:pt x="265" y="50"/>
                    <a:pt x="265" y="50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510A8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0" name="Google Shape;1440;p88"/>
            <p:cNvSpPr/>
            <p:nvPr/>
          </p:nvSpPr>
          <p:spPr>
            <a:xfrm>
              <a:off x="6831728" y="4251441"/>
              <a:ext cx="4089" cy="55865"/>
            </a:xfrm>
            <a:custGeom>
              <a:avLst/>
              <a:gdLst/>
              <a:ahLst/>
              <a:cxnLst/>
              <a:rect l="l" t="t" r="r" b="b"/>
              <a:pathLst>
                <a:path w="4" h="49" extrusionOk="0">
                  <a:moveTo>
                    <a:pt x="0" y="0"/>
                  </a:moveTo>
                  <a:cubicBezTo>
                    <a:pt x="4" y="49"/>
                    <a:pt x="4" y="49"/>
                    <a:pt x="4" y="4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711B9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1" name="Google Shape;1441;p88"/>
            <p:cNvSpPr/>
            <p:nvPr/>
          </p:nvSpPr>
          <p:spPr>
            <a:xfrm>
              <a:off x="6399748" y="4248716"/>
              <a:ext cx="306610" cy="58590"/>
            </a:xfrm>
            <a:custGeom>
              <a:avLst/>
              <a:gdLst/>
              <a:ahLst/>
              <a:cxnLst/>
              <a:rect l="l" t="t" r="r" b="b"/>
              <a:pathLst>
                <a:path w="265" h="51" extrusionOk="0">
                  <a:moveTo>
                    <a:pt x="265" y="0"/>
                  </a:moveTo>
                  <a:cubicBezTo>
                    <a:pt x="232" y="0"/>
                    <a:pt x="232" y="0"/>
                    <a:pt x="232" y="0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0" y="0"/>
                    <a:pt x="7" y="0"/>
                    <a:pt x="4" y="1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265" y="51"/>
                    <a:pt x="265" y="51"/>
                    <a:pt x="265" y="51"/>
                  </a:cubicBezTo>
                  <a:cubicBezTo>
                    <a:pt x="265" y="0"/>
                    <a:pt x="265" y="0"/>
                    <a:pt x="265" y="0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2" name="Google Shape;1442;p88"/>
            <p:cNvSpPr/>
            <p:nvPr/>
          </p:nvSpPr>
          <p:spPr>
            <a:xfrm>
              <a:off x="6706358" y="4248716"/>
              <a:ext cx="129458" cy="58590"/>
            </a:xfrm>
            <a:custGeom>
              <a:avLst/>
              <a:gdLst/>
              <a:ahLst/>
              <a:cxnLst/>
              <a:rect l="l" t="t" r="r" b="b"/>
              <a:pathLst>
                <a:path w="113" h="51" extrusionOk="0">
                  <a:moveTo>
                    <a:pt x="9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113" y="51"/>
                    <a:pt x="113" y="51"/>
                    <a:pt x="113" y="51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4" y="1"/>
                    <a:pt x="98" y="0"/>
                    <a:pt x="93" y="0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3" name="Google Shape;1443;p88"/>
            <p:cNvSpPr/>
            <p:nvPr/>
          </p:nvSpPr>
          <p:spPr>
            <a:xfrm>
              <a:off x="7192845" y="3011518"/>
              <a:ext cx="218034" cy="574997"/>
            </a:xfrm>
            <a:custGeom>
              <a:avLst/>
              <a:gdLst/>
              <a:ahLst/>
              <a:cxnLst/>
              <a:rect l="l" t="t" r="r" b="b"/>
              <a:pathLst>
                <a:path w="160" h="422" extrusionOk="0">
                  <a:moveTo>
                    <a:pt x="160" y="21"/>
                  </a:moveTo>
                  <a:lnTo>
                    <a:pt x="0" y="0"/>
                  </a:lnTo>
                  <a:lnTo>
                    <a:pt x="0" y="422"/>
                  </a:lnTo>
                  <a:lnTo>
                    <a:pt x="160" y="422"/>
                  </a:lnTo>
                  <a:lnTo>
                    <a:pt x="160" y="2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4" name="Google Shape;1444;p88"/>
            <p:cNvSpPr/>
            <p:nvPr/>
          </p:nvSpPr>
          <p:spPr>
            <a:xfrm>
              <a:off x="7192845" y="3011518"/>
              <a:ext cx="218034" cy="574997"/>
            </a:xfrm>
            <a:custGeom>
              <a:avLst/>
              <a:gdLst/>
              <a:ahLst/>
              <a:cxnLst/>
              <a:rect l="l" t="t" r="r" b="b"/>
              <a:pathLst>
                <a:path w="160" h="422" extrusionOk="0">
                  <a:moveTo>
                    <a:pt x="160" y="21"/>
                  </a:moveTo>
                  <a:lnTo>
                    <a:pt x="0" y="0"/>
                  </a:lnTo>
                  <a:lnTo>
                    <a:pt x="0" y="422"/>
                  </a:lnTo>
                  <a:lnTo>
                    <a:pt x="160" y="422"/>
                  </a:lnTo>
                  <a:lnTo>
                    <a:pt x="160" y="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5" name="Google Shape;1445;p88"/>
            <p:cNvSpPr/>
            <p:nvPr/>
          </p:nvSpPr>
          <p:spPr>
            <a:xfrm>
              <a:off x="7090643" y="3525200"/>
              <a:ext cx="426528" cy="735778"/>
            </a:xfrm>
            <a:custGeom>
              <a:avLst/>
              <a:gdLst/>
              <a:ahLst/>
              <a:cxnLst/>
              <a:rect l="l" t="t" r="r" b="b"/>
              <a:pathLst>
                <a:path w="370" h="637" extrusionOk="0">
                  <a:moveTo>
                    <a:pt x="43" y="41"/>
                  </a:moveTo>
                  <a:cubicBezTo>
                    <a:pt x="0" y="635"/>
                    <a:pt x="0" y="635"/>
                    <a:pt x="0" y="635"/>
                  </a:cubicBezTo>
                  <a:cubicBezTo>
                    <a:pt x="0" y="635"/>
                    <a:pt x="0" y="635"/>
                    <a:pt x="0" y="635"/>
                  </a:cubicBezTo>
                  <a:cubicBezTo>
                    <a:pt x="43" y="41"/>
                    <a:pt x="43" y="41"/>
                    <a:pt x="43" y="41"/>
                  </a:cubicBezTo>
                  <a:moveTo>
                    <a:pt x="282" y="0"/>
                  </a:moveTo>
                  <a:cubicBezTo>
                    <a:pt x="278" y="0"/>
                    <a:pt x="278" y="0"/>
                    <a:pt x="278" y="0"/>
                  </a:cubicBezTo>
                  <a:cubicBezTo>
                    <a:pt x="278" y="53"/>
                    <a:pt x="278" y="53"/>
                    <a:pt x="278" y="53"/>
                  </a:cubicBezTo>
                  <a:cubicBezTo>
                    <a:pt x="113" y="53"/>
                    <a:pt x="113" y="53"/>
                    <a:pt x="113" y="53"/>
                  </a:cubicBezTo>
                  <a:cubicBezTo>
                    <a:pt x="113" y="609"/>
                    <a:pt x="113" y="609"/>
                    <a:pt x="113" y="609"/>
                  </a:cubicBezTo>
                  <a:cubicBezTo>
                    <a:pt x="368" y="609"/>
                    <a:pt x="368" y="609"/>
                    <a:pt x="368" y="609"/>
                  </a:cubicBezTo>
                  <a:cubicBezTo>
                    <a:pt x="370" y="637"/>
                    <a:pt x="370" y="637"/>
                    <a:pt x="370" y="637"/>
                  </a:cubicBezTo>
                  <a:cubicBezTo>
                    <a:pt x="370" y="637"/>
                    <a:pt x="370" y="637"/>
                    <a:pt x="370" y="637"/>
                  </a:cubicBezTo>
                  <a:cubicBezTo>
                    <a:pt x="327" y="41"/>
                    <a:pt x="327" y="41"/>
                    <a:pt x="327" y="41"/>
                  </a:cubicBezTo>
                  <a:cubicBezTo>
                    <a:pt x="324" y="18"/>
                    <a:pt x="305" y="0"/>
                    <a:pt x="282" y="0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6" name="Google Shape;1446;p88"/>
            <p:cNvSpPr/>
            <p:nvPr/>
          </p:nvSpPr>
          <p:spPr>
            <a:xfrm>
              <a:off x="7221463" y="3525200"/>
              <a:ext cx="189535" cy="61283"/>
            </a:xfrm>
            <a:prstGeom prst="rect">
              <a:avLst/>
            </a:prstGeom>
            <a:solidFill>
              <a:srgbClr val="E5161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7" name="Google Shape;1447;p88"/>
            <p:cNvSpPr/>
            <p:nvPr/>
          </p:nvSpPr>
          <p:spPr>
            <a:xfrm>
              <a:off x="7221463" y="3525200"/>
              <a:ext cx="189535" cy="61283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8" name="Google Shape;1448;p88"/>
            <p:cNvSpPr/>
            <p:nvPr/>
          </p:nvSpPr>
          <p:spPr>
            <a:xfrm>
              <a:off x="7090643" y="3525200"/>
              <a:ext cx="130820" cy="733053"/>
            </a:xfrm>
            <a:custGeom>
              <a:avLst/>
              <a:gdLst/>
              <a:ahLst/>
              <a:cxnLst/>
              <a:rect l="l" t="t" r="r" b="b"/>
              <a:pathLst>
                <a:path w="113" h="635" extrusionOk="0">
                  <a:moveTo>
                    <a:pt x="89" y="0"/>
                  </a:moveTo>
                  <a:cubicBezTo>
                    <a:pt x="88" y="0"/>
                    <a:pt x="88" y="0"/>
                    <a:pt x="88" y="0"/>
                  </a:cubicBezTo>
                  <a:cubicBezTo>
                    <a:pt x="65" y="0"/>
                    <a:pt x="46" y="18"/>
                    <a:pt x="43" y="41"/>
                  </a:cubicBezTo>
                  <a:cubicBezTo>
                    <a:pt x="43" y="41"/>
                    <a:pt x="43" y="41"/>
                    <a:pt x="43" y="41"/>
                  </a:cubicBezTo>
                  <a:cubicBezTo>
                    <a:pt x="0" y="635"/>
                    <a:pt x="0" y="635"/>
                    <a:pt x="0" y="635"/>
                  </a:cubicBezTo>
                  <a:cubicBezTo>
                    <a:pt x="0" y="635"/>
                    <a:pt x="0" y="635"/>
                    <a:pt x="0" y="635"/>
                  </a:cubicBezTo>
                  <a:cubicBezTo>
                    <a:pt x="2" y="609"/>
                    <a:pt x="2" y="609"/>
                    <a:pt x="2" y="609"/>
                  </a:cubicBezTo>
                  <a:cubicBezTo>
                    <a:pt x="113" y="609"/>
                    <a:pt x="113" y="609"/>
                    <a:pt x="113" y="609"/>
                  </a:cubicBezTo>
                  <a:cubicBezTo>
                    <a:pt x="113" y="53"/>
                    <a:pt x="113" y="53"/>
                    <a:pt x="113" y="53"/>
                  </a:cubicBezTo>
                  <a:cubicBezTo>
                    <a:pt x="89" y="53"/>
                    <a:pt x="89" y="53"/>
                    <a:pt x="89" y="53"/>
                  </a:cubicBezTo>
                  <a:cubicBezTo>
                    <a:pt x="89" y="0"/>
                    <a:pt x="89" y="0"/>
                    <a:pt x="89" y="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9" name="Google Shape;1449;p88"/>
            <p:cNvSpPr/>
            <p:nvPr/>
          </p:nvSpPr>
          <p:spPr>
            <a:xfrm>
              <a:off x="7192845" y="3525200"/>
              <a:ext cx="28585" cy="61283"/>
            </a:xfrm>
            <a:prstGeom prst="rect">
              <a:avLst/>
            </a:prstGeom>
            <a:solidFill>
              <a:srgbClr val="CF5B5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0" name="Google Shape;1450;p88"/>
            <p:cNvSpPr/>
            <p:nvPr/>
          </p:nvSpPr>
          <p:spPr>
            <a:xfrm>
              <a:off x="7192845" y="3525200"/>
              <a:ext cx="28585" cy="61283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1" name="Google Shape;1451;p88"/>
            <p:cNvSpPr/>
            <p:nvPr/>
          </p:nvSpPr>
          <p:spPr>
            <a:xfrm>
              <a:off x="7221463" y="4228277"/>
              <a:ext cx="295708" cy="32701"/>
            </a:xfrm>
            <a:custGeom>
              <a:avLst/>
              <a:gdLst/>
              <a:ahLst/>
              <a:cxnLst/>
              <a:rect l="l" t="t" r="r" b="b"/>
              <a:pathLst>
                <a:path w="257" h="28" extrusionOk="0">
                  <a:moveTo>
                    <a:pt x="255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23" y="25"/>
                    <a:pt x="23" y="25"/>
                    <a:pt x="23" y="25"/>
                  </a:cubicBezTo>
                  <a:cubicBezTo>
                    <a:pt x="115" y="25"/>
                    <a:pt x="115" y="25"/>
                    <a:pt x="115" y="25"/>
                  </a:cubicBezTo>
                  <a:cubicBezTo>
                    <a:pt x="241" y="25"/>
                    <a:pt x="241" y="25"/>
                    <a:pt x="241" y="25"/>
                  </a:cubicBezTo>
                  <a:cubicBezTo>
                    <a:pt x="246" y="25"/>
                    <a:pt x="252" y="26"/>
                    <a:pt x="257" y="28"/>
                  </a:cubicBezTo>
                  <a:cubicBezTo>
                    <a:pt x="255" y="0"/>
                    <a:pt x="255" y="0"/>
                    <a:pt x="255" y="0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2" name="Google Shape;1452;p88"/>
            <p:cNvSpPr/>
            <p:nvPr/>
          </p:nvSpPr>
          <p:spPr>
            <a:xfrm>
              <a:off x="7090643" y="4228277"/>
              <a:ext cx="130820" cy="29976"/>
            </a:xfrm>
            <a:custGeom>
              <a:avLst/>
              <a:gdLst/>
              <a:ahLst/>
              <a:cxnLst/>
              <a:rect l="l" t="t" r="r" b="b"/>
              <a:pathLst>
                <a:path w="113" h="26" extrusionOk="0">
                  <a:moveTo>
                    <a:pt x="11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3" y="26"/>
                    <a:pt x="6" y="25"/>
                    <a:pt x="9" y="25"/>
                  </a:cubicBezTo>
                  <a:cubicBezTo>
                    <a:pt x="113" y="25"/>
                    <a:pt x="113" y="25"/>
                    <a:pt x="113" y="25"/>
                  </a:cubicBezTo>
                  <a:cubicBezTo>
                    <a:pt x="113" y="0"/>
                    <a:pt x="113" y="0"/>
                    <a:pt x="113" y="0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3" name="Google Shape;1453;p88"/>
            <p:cNvSpPr/>
            <p:nvPr/>
          </p:nvSpPr>
          <p:spPr>
            <a:xfrm>
              <a:off x="6974812" y="4258253"/>
              <a:ext cx="650013" cy="166231"/>
            </a:xfrm>
            <a:custGeom>
              <a:avLst/>
              <a:gdLst/>
              <a:ahLst/>
              <a:cxnLst/>
              <a:rect l="l" t="t" r="r" b="b"/>
              <a:pathLst>
                <a:path w="563" h="144" extrusionOk="0">
                  <a:moveTo>
                    <a:pt x="100" y="0"/>
                  </a:moveTo>
                  <a:cubicBezTo>
                    <a:pt x="82" y="3"/>
                    <a:pt x="65" y="14"/>
                    <a:pt x="56" y="30"/>
                  </a:cubicBezTo>
                  <a:cubicBezTo>
                    <a:pt x="9" y="110"/>
                    <a:pt x="9" y="110"/>
                    <a:pt x="9" y="110"/>
                  </a:cubicBezTo>
                  <a:cubicBezTo>
                    <a:pt x="0" y="125"/>
                    <a:pt x="11" y="144"/>
                    <a:pt x="28" y="144"/>
                  </a:cubicBezTo>
                  <a:cubicBezTo>
                    <a:pt x="236" y="144"/>
                    <a:pt x="236" y="144"/>
                    <a:pt x="236" y="144"/>
                  </a:cubicBezTo>
                  <a:cubicBezTo>
                    <a:pt x="328" y="144"/>
                    <a:pt x="328" y="144"/>
                    <a:pt x="328" y="144"/>
                  </a:cubicBezTo>
                  <a:cubicBezTo>
                    <a:pt x="535" y="144"/>
                    <a:pt x="535" y="144"/>
                    <a:pt x="535" y="144"/>
                  </a:cubicBezTo>
                  <a:cubicBezTo>
                    <a:pt x="553" y="144"/>
                    <a:pt x="563" y="125"/>
                    <a:pt x="555" y="110"/>
                  </a:cubicBezTo>
                  <a:cubicBezTo>
                    <a:pt x="507" y="30"/>
                    <a:pt x="507" y="30"/>
                    <a:pt x="507" y="30"/>
                  </a:cubicBezTo>
                  <a:cubicBezTo>
                    <a:pt x="499" y="16"/>
                    <a:pt x="486" y="6"/>
                    <a:pt x="470" y="2"/>
                  </a:cubicBezTo>
                  <a:cubicBezTo>
                    <a:pt x="474" y="51"/>
                    <a:pt x="474" y="51"/>
                    <a:pt x="474" y="51"/>
                  </a:cubicBezTo>
                  <a:cubicBezTo>
                    <a:pt x="96" y="51"/>
                    <a:pt x="96" y="51"/>
                    <a:pt x="96" y="51"/>
                  </a:cubicBezTo>
                  <a:cubicBezTo>
                    <a:pt x="100" y="0"/>
                    <a:pt x="100" y="0"/>
                    <a:pt x="100" y="0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4" name="Google Shape;1454;p88"/>
            <p:cNvSpPr/>
            <p:nvPr/>
          </p:nvSpPr>
          <p:spPr>
            <a:xfrm>
              <a:off x="7085192" y="4258253"/>
              <a:ext cx="437431" cy="58590"/>
            </a:xfrm>
            <a:custGeom>
              <a:avLst/>
              <a:gdLst/>
              <a:ahLst/>
              <a:cxnLst/>
              <a:rect l="l" t="t" r="r" b="b"/>
              <a:pathLst>
                <a:path w="378" h="51" extrusionOk="0">
                  <a:moveTo>
                    <a:pt x="374" y="2"/>
                  </a:moveTo>
                  <a:cubicBezTo>
                    <a:pt x="378" y="51"/>
                    <a:pt x="378" y="51"/>
                    <a:pt x="378" y="51"/>
                  </a:cubicBezTo>
                  <a:cubicBezTo>
                    <a:pt x="374" y="2"/>
                    <a:pt x="374" y="2"/>
                    <a:pt x="374" y="2"/>
                  </a:cubicBezTo>
                  <a:cubicBezTo>
                    <a:pt x="374" y="2"/>
                    <a:pt x="374" y="2"/>
                    <a:pt x="374" y="2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378" y="51"/>
                    <a:pt x="378" y="51"/>
                    <a:pt x="378" y="51"/>
                  </a:cubicBezTo>
                  <a:cubicBezTo>
                    <a:pt x="117" y="51"/>
                    <a:pt x="117" y="51"/>
                    <a:pt x="117" y="51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510A8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5" name="Google Shape;1455;p88"/>
            <p:cNvSpPr/>
            <p:nvPr/>
          </p:nvSpPr>
          <p:spPr>
            <a:xfrm>
              <a:off x="7085192" y="4258253"/>
              <a:ext cx="136271" cy="58590"/>
            </a:xfrm>
            <a:custGeom>
              <a:avLst/>
              <a:gdLst/>
              <a:ahLst/>
              <a:cxnLst/>
              <a:rect l="l" t="t" r="r" b="b"/>
              <a:pathLst>
                <a:path w="117" h="51" extrusionOk="0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117" y="51"/>
                    <a:pt x="117" y="51"/>
                    <a:pt x="117" y="51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711B9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6" name="Google Shape;1456;p88"/>
            <p:cNvSpPr/>
            <p:nvPr/>
          </p:nvSpPr>
          <p:spPr>
            <a:xfrm>
              <a:off x="7221463" y="4256891"/>
              <a:ext cx="301159" cy="59952"/>
            </a:xfrm>
            <a:custGeom>
              <a:avLst/>
              <a:gdLst/>
              <a:ahLst/>
              <a:cxnLst/>
              <a:rect l="l" t="t" r="r" b="b"/>
              <a:pathLst>
                <a:path w="261" h="52" extrusionOk="0">
                  <a:moveTo>
                    <a:pt x="241" y="0"/>
                  </a:moveTo>
                  <a:cubicBezTo>
                    <a:pt x="115" y="0"/>
                    <a:pt x="115" y="0"/>
                    <a:pt x="115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261" y="52"/>
                    <a:pt x="261" y="52"/>
                    <a:pt x="261" y="52"/>
                  </a:cubicBezTo>
                  <a:cubicBezTo>
                    <a:pt x="257" y="3"/>
                    <a:pt x="257" y="3"/>
                    <a:pt x="257" y="3"/>
                  </a:cubicBezTo>
                  <a:cubicBezTo>
                    <a:pt x="252" y="1"/>
                    <a:pt x="246" y="0"/>
                    <a:pt x="241" y="0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7" name="Google Shape;1457;p88"/>
            <p:cNvSpPr/>
            <p:nvPr/>
          </p:nvSpPr>
          <p:spPr>
            <a:xfrm>
              <a:off x="7085192" y="4256891"/>
              <a:ext cx="136271" cy="59952"/>
            </a:xfrm>
            <a:custGeom>
              <a:avLst/>
              <a:gdLst/>
              <a:ahLst/>
              <a:cxnLst/>
              <a:rect l="l" t="t" r="r" b="b"/>
              <a:pathLst>
                <a:path w="117" h="52" extrusionOk="0">
                  <a:moveTo>
                    <a:pt x="117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10" y="0"/>
                    <a:pt x="7" y="1"/>
                    <a:pt x="4" y="1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117" y="52"/>
                    <a:pt x="117" y="52"/>
                    <a:pt x="117" y="52"/>
                  </a:cubicBezTo>
                  <a:cubicBezTo>
                    <a:pt x="117" y="0"/>
                    <a:pt x="117" y="0"/>
                    <a:pt x="117" y="0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8" name="Google Shape;1458;p88"/>
            <p:cNvSpPr/>
            <p:nvPr/>
          </p:nvSpPr>
          <p:spPr>
            <a:xfrm>
              <a:off x="7435408" y="2248490"/>
              <a:ext cx="276630" cy="553195"/>
            </a:xfrm>
            <a:custGeom>
              <a:avLst/>
              <a:gdLst/>
              <a:ahLst/>
              <a:cxnLst/>
              <a:rect l="l" t="t" r="r" b="b"/>
              <a:pathLst>
                <a:path w="239" h="479" extrusionOk="0">
                  <a:moveTo>
                    <a:pt x="159" y="479"/>
                  </a:moveTo>
                  <a:cubicBezTo>
                    <a:pt x="151" y="332"/>
                    <a:pt x="108" y="226"/>
                    <a:pt x="74" y="162"/>
                  </a:cubicBezTo>
                  <a:cubicBezTo>
                    <a:pt x="36" y="93"/>
                    <a:pt x="1" y="59"/>
                    <a:pt x="0" y="58"/>
                  </a:cubicBezTo>
                  <a:cubicBezTo>
                    <a:pt x="55" y="0"/>
                    <a:pt x="55" y="0"/>
                    <a:pt x="55" y="0"/>
                  </a:cubicBezTo>
                  <a:cubicBezTo>
                    <a:pt x="62" y="7"/>
                    <a:pt x="221" y="160"/>
                    <a:pt x="239" y="474"/>
                  </a:cubicBezTo>
                  <a:cubicBezTo>
                    <a:pt x="159" y="479"/>
                    <a:pt x="159" y="479"/>
                    <a:pt x="159" y="479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9" name="Google Shape;1459;p88"/>
            <p:cNvSpPr/>
            <p:nvPr/>
          </p:nvSpPr>
          <p:spPr>
            <a:xfrm>
              <a:off x="7540337" y="2785335"/>
              <a:ext cx="213946" cy="438742"/>
            </a:xfrm>
            <a:custGeom>
              <a:avLst/>
              <a:gdLst/>
              <a:ahLst/>
              <a:cxnLst/>
              <a:rect l="l" t="t" r="r" b="b"/>
              <a:pathLst>
                <a:path w="185" h="380" extrusionOk="0">
                  <a:moveTo>
                    <a:pt x="156" y="0"/>
                  </a:moveTo>
                  <a:cubicBezTo>
                    <a:pt x="156" y="0"/>
                    <a:pt x="155" y="0"/>
                    <a:pt x="155" y="0"/>
                  </a:cubicBezTo>
                  <a:cubicBezTo>
                    <a:pt x="147" y="1"/>
                    <a:pt x="147" y="1"/>
                    <a:pt x="147" y="1"/>
                  </a:cubicBezTo>
                  <a:cubicBezTo>
                    <a:pt x="147" y="4"/>
                    <a:pt x="148" y="6"/>
                    <a:pt x="148" y="9"/>
                  </a:cubicBezTo>
                  <a:cubicBezTo>
                    <a:pt x="68" y="14"/>
                    <a:pt x="68" y="14"/>
                    <a:pt x="68" y="14"/>
                  </a:cubicBezTo>
                  <a:cubicBezTo>
                    <a:pt x="68" y="11"/>
                    <a:pt x="68" y="8"/>
                    <a:pt x="68" y="5"/>
                  </a:cubicBezTo>
                  <a:cubicBezTo>
                    <a:pt x="61" y="6"/>
                    <a:pt x="61" y="6"/>
                    <a:pt x="61" y="6"/>
                  </a:cubicBezTo>
                  <a:cubicBezTo>
                    <a:pt x="47" y="7"/>
                    <a:pt x="36" y="18"/>
                    <a:pt x="37" y="32"/>
                  </a:cubicBezTo>
                  <a:cubicBezTo>
                    <a:pt x="40" y="127"/>
                    <a:pt x="27" y="229"/>
                    <a:pt x="0" y="335"/>
                  </a:cubicBezTo>
                  <a:cubicBezTo>
                    <a:pt x="8" y="333"/>
                    <a:pt x="16" y="333"/>
                    <a:pt x="25" y="333"/>
                  </a:cubicBezTo>
                  <a:cubicBezTo>
                    <a:pt x="67" y="333"/>
                    <a:pt x="107" y="350"/>
                    <a:pt x="138" y="380"/>
                  </a:cubicBezTo>
                  <a:cubicBezTo>
                    <a:pt x="171" y="257"/>
                    <a:pt x="185" y="138"/>
                    <a:pt x="182" y="25"/>
                  </a:cubicBezTo>
                  <a:cubicBezTo>
                    <a:pt x="182" y="11"/>
                    <a:pt x="170" y="0"/>
                    <a:pt x="156" y="0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460" name="Google Shape;1460;p88"/>
            <p:cNvGrpSpPr/>
            <p:nvPr/>
          </p:nvGrpSpPr>
          <p:grpSpPr>
            <a:xfrm>
              <a:off x="7372723" y="3172299"/>
              <a:ext cx="404725" cy="348813"/>
              <a:chOff x="7441500" y="2815975"/>
              <a:chExt cx="471488" cy="406400"/>
            </a:xfrm>
          </p:grpSpPr>
          <p:sp>
            <p:nvSpPr>
              <p:cNvPr id="1461" name="Google Shape;1461;p88"/>
              <p:cNvSpPr/>
              <p:nvPr/>
            </p:nvSpPr>
            <p:spPr>
              <a:xfrm>
                <a:off x="7485950" y="2815975"/>
                <a:ext cx="427038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02" extrusionOk="0">
                    <a:moveTo>
                      <a:pt x="112" y="0"/>
                    </a:moveTo>
                    <a:cubicBezTo>
                      <a:pt x="105" y="1"/>
                      <a:pt x="99" y="2"/>
                      <a:pt x="93" y="4"/>
                    </a:cubicBezTo>
                    <a:cubicBezTo>
                      <a:pt x="48" y="18"/>
                      <a:pt x="19" y="40"/>
                      <a:pt x="0" y="65"/>
                    </a:cubicBezTo>
                    <a:cubicBezTo>
                      <a:pt x="0" y="207"/>
                      <a:pt x="0" y="207"/>
                      <a:pt x="0" y="207"/>
                    </a:cubicBezTo>
                    <a:cubicBezTo>
                      <a:pt x="8" y="211"/>
                      <a:pt x="17" y="213"/>
                      <a:pt x="26" y="213"/>
                    </a:cubicBezTo>
                    <a:cubicBezTo>
                      <a:pt x="35" y="213"/>
                      <a:pt x="45" y="211"/>
                      <a:pt x="54" y="205"/>
                    </a:cubicBezTo>
                    <a:cubicBezTo>
                      <a:pt x="58" y="203"/>
                      <a:pt x="58" y="203"/>
                      <a:pt x="58" y="203"/>
                    </a:cubicBezTo>
                    <a:cubicBezTo>
                      <a:pt x="73" y="195"/>
                      <a:pt x="82" y="180"/>
                      <a:pt x="85" y="163"/>
                    </a:cubicBezTo>
                    <a:cubicBezTo>
                      <a:pt x="88" y="145"/>
                      <a:pt x="101" y="130"/>
                      <a:pt x="120" y="125"/>
                    </a:cubicBezTo>
                    <a:cubicBezTo>
                      <a:pt x="124" y="123"/>
                      <a:pt x="128" y="123"/>
                      <a:pt x="133" y="123"/>
                    </a:cubicBezTo>
                    <a:cubicBezTo>
                      <a:pt x="153" y="123"/>
                      <a:pt x="173" y="136"/>
                      <a:pt x="179" y="156"/>
                    </a:cubicBezTo>
                    <a:cubicBezTo>
                      <a:pt x="185" y="172"/>
                      <a:pt x="182" y="190"/>
                      <a:pt x="171" y="203"/>
                    </a:cubicBezTo>
                    <a:cubicBezTo>
                      <a:pt x="165" y="211"/>
                      <a:pt x="161" y="220"/>
                      <a:pt x="159" y="230"/>
                    </a:cubicBezTo>
                    <a:cubicBezTo>
                      <a:pt x="157" y="239"/>
                      <a:pt x="158" y="250"/>
                      <a:pt x="161" y="259"/>
                    </a:cubicBezTo>
                    <a:cubicBezTo>
                      <a:pt x="170" y="287"/>
                      <a:pt x="195" y="302"/>
                      <a:pt x="220" y="302"/>
                    </a:cubicBezTo>
                    <a:cubicBezTo>
                      <a:pt x="238" y="302"/>
                      <a:pt x="255" y="295"/>
                      <a:pt x="268" y="279"/>
                    </a:cubicBezTo>
                    <a:cubicBezTo>
                      <a:pt x="305" y="233"/>
                      <a:pt x="317" y="168"/>
                      <a:pt x="293" y="108"/>
                    </a:cubicBezTo>
                    <a:cubicBezTo>
                      <a:pt x="284" y="84"/>
                      <a:pt x="269" y="62"/>
                      <a:pt x="250" y="45"/>
                    </a:cubicBezTo>
                    <a:cubicBezTo>
                      <a:pt x="248" y="53"/>
                      <a:pt x="246" y="61"/>
                      <a:pt x="243" y="70"/>
                    </a:cubicBezTo>
                    <a:cubicBezTo>
                      <a:pt x="104" y="30"/>
                      <a:pt x="104" y="30"/>
                      <a:pt x="104" y="30"/>
                    </a:cubicBezTo>
                    <a:cubicBezTo>
                      <a:pt x="106" y="20"/>
                      <a:pt x="109" y="10"/>
                      <a:pt x="112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2" name="Google Shape;1462;p88"/>
              <p:cNvSpPr/>
              <p:nvPr/>
            </p:nvSpPr>
            <p:spPr>
              <a:xfrm>
                <a:off x="7441500" y="2903288"/>
                <a:ext cx="44450" cy="192088"/>
              </a:xfrm>
              <a:custGeom>
                <a:avLst/>
                <a:gdLst/>
                <a:ahLst/>
                <a:cxnLst/>
                <a:rect l="l" t="t" r="r" b="b"/>
                <a:pathLst>
                  <a:path w="33" h="142" extrusionOk="0">
                    <a:moveTo>
                      <a:pt x="33" y="0"/>
                    </a:moveTo>
                    <a:cubicBezTo>
                      <a:pt x="12" y="27"/>
                      <a:pt x="4" y="58"/>
                      <a:pt x="1" y="87"/>
                    </a:cubicBezTo>
                    <a:cubicBezTo>
                      <a:pt x="0" y="112"/>
                      <a:pt x="14" y="132"/>
                      <a:pt x="33" y="142"/>
                    </a:cubicBezTo>
                    <a:cubicBezTo>
                      <a:pt x="33" y="0"/>
                      <a:pt x="33" y="0"/>
                      <a:pt x="33" y="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463" name="Google Shape;1463;p88"/>
            <p:cNvSpPr/>
            <p:nvPr/>
          </p:nvSpPr>
          <p:spPr>
            <a:xfrm>
              <a:off x="7532161" y="3169574"/>
              <a:ext cx="167614" cy="83116"/>
            </a:xfrm>
            <a:custGeom>
              <a:avLst/>
              <a:gdLst/>
              <a:ahLst/>
              <a:cxnLst/>
              <a:rect l="l" t="t" r="r" b="b"/>
              <a:pathLst>
                <a:path w="146" h="72" extrusionOk="0">
                  <a:moveTo>
                    <a:pt x="33" y="0"/>
                  </a:moveTo>
                  <a:cubicBezTo>
                    <a:pt x="24" y="0"/>
                    <a:pt x="16" y="0"/>
                    <a:pt x="8" y="2"/>
                  </a:cubicBezTo>
                  <a:cubicBezTo>
                    <a:pt x="5" y="12"/>
                    <a:pt x="2" y="22"/>
                    <a:pt x="0" y="32"/>
                  </a:cubicBezTo>
                  <a:cubicBezTo>
                    <a:pt x="139" y="72"/>
                    <a:pt x="139" y="72"/>
                    <a:pt x="139" y="72"/>
                  </a:cubicBezTo>
                  <a:cubicBezTo>
                    <a:pt x="142" y="63"/>
                    <a:pt x="144" y="55"/>
                    <a:pt x="146" y="47"/>
                  </a:cubicBezTo>
                  <a:cubicBezTo>
                    <a:pt x="115" y="17"/>
                    <a:pt x="75" y="0"/>
                    <a:pt x="33" y="0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4" name="Google Shape;1464;p88"/>
            <p:cNvSpPr/>
            <p:nvPr/>
          </p:nvSpPr>
          <p:spPr>
            <a:xfrm>
              <a:off x="6225321" y="2248490"/>
              <a:ext cx="275268" cy="553195"/>
            </a:xfrm>
            <a:custGeom>
              <a:avLst/>
              <a:gdLst/>
              <a:ahLst/>
              <a:cxnLst/>
              <a:rect l="l" t="t" r="r" b="b"/>
              <a:pathLst>
                <a:path w="238" h="479" extrusionOk="0">
                  <a:moveTo>
                    <a:pt x="79" y="479"/>
                  </a:moveTo>
                  <a:cubicBezTo>
                    <a:pt x="0" y="474"/>
                    <a:pt x="0" y="474"/>
                    <a:pt x="0" y="474"/>
                  </a:cubicBezTo>
                  <a:cubicBezTo>
                    <a:pt x="18" y="160"/>
                    <a:pt x="176" y="7"/>
                    <a:pt x="183" y="0"/>
                  </a:cubicBezTo>
                  <a:cubicBezTo>
                    <a:pt x="238" y="58"/>
                    <a:pt x="238" y="58"/>
                    <a:pt x="238" y="58"/>
                  </a:cubicBezTo>
                  <a:cubicBezTo>
                    <a:pt x="237" y="60"/>
                    <a:pt x="95" y="198"/>
                    <a:pt x="79" y="479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5" name="Google Shape;1465;p88"/>
            <p:cNvSpPr/>
            <p:nvPr/>
          </p:nvSpPr>
          <p:spPr>
            <a:xfrm>
              <a:off x="6482874" y="2850737"/>
              <a:ext cx="966162" cy="433291"/>
            </a:xfrm>
            <a:custGeom>
              <a:avLst/>
              <a:gdLst/>
              <a:ahLst/>
              <a:cxnLst/>
              <a:rect l="l" t="t" r="r" b="b"/>
              <a:pathLst>
                <a:path w="836" h="375" extrusionOk="0">
                  <a:moveTo>
                    <a:pt x="342" y="375"/>
                  </a:moveTo>
                  <a:cubicBezTo>
                    <a:pt x="316" y="375"/>
                    <a:pt x="291" y="363"/>
                    <a:pt x="273" y="343"/>
                  </a:cubicBezTo>
                  <a:cubicBezTo>
                    <a:pt x="261" y="329"/>
                    <a:pt x="249" y="316"/>
                    <a:pt x="236" y="305"/>
                  </a:cubicBezTo>
                  <a:cubicBezTo>
                    <a:pt x="248" y="294"/>
                    <a:pt x="260" y="281"/>
                    <a:pt x="272" y="268"/>
                  </a:cubicBezTo>
                  <a:cubicBezTo>
                    <a:pt x="289" y="248"/>
                    <a:pt x="314" y="236"/>
                    <a:pt x="341" y="236"/>
                  </a:cubicBezTo>
                  <a:cubicBezTo>
                    <a:pt x="493" y="236"/>
                    <a:pt x="493" y="236"/>
                    <a:pt x="493" y="236"/>
                  </a:cubicBezTo>
                  <a:cubicBezTo>
                    <a:pt x="519" y="236"/>
                    <a:pt x="545" y="248"/>
                    <a:pt x="562" y="268"/>
                  </a:cubicBezTo>
                  <a:cubicBezTo>
                    <a:pt x="574" y="282"/>
                    <a:pt x="587" y="295"/>
                    <a:pt x="599" y="306"/>
                  </a:cubicBezTo>
                  <a:cubicBezTo>
                    <a:pt x="587" y="317"/>
                    <a:pt x="575" y="330"/>
                    <a:pt x="563" y="343"/>
                  </a:cubicBezTo>
                  <a:cubicBezTo>
                    <a:pt x="546" y="363"/>
                    <a:pt x="521" y="375"/>
                    <a:pt x="494" y="375"/>
                  </a:cubicBezTo>
                  <a:cubicBezTo>
                    <a:pt x="342" y="375"/>
                    <a:pt x="342" y="375"/>
                    <a:pt x="342" y="375"/>
                  </a:cubicBezTo>
                  <a:moveTo>
                    <a:pt x="813" y="0"/>
                  </a:moveTo>
                  <a:cubicBezTo>
                    <a:pt x="827" y="9"/>
                    <a:pt x="835" y="25"/>
                    <a:pt x="835" y="42"/>
                  </a:cubicBezTo>
                  <a:cubicBezTo>
                    <a:pt x="835" y="114"/>
                    <a:pt x="835" y="114"/>
                    <a:pt x="835" y="114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0" y="155"/>
                    <a:pt x="8" y="170"/>
                    <a:pt x="21" y="180"/>
                  </a:cubicBezTo>
                  <a:cubicBezTo>
                    <a:pt x="21" y="133"/>
                    <a:pt x="21" y="133"/>
                    <a:pt x="21" y="133"/>
                  </a:cubicBezTo>
                  <a:cubicBezTo>
                    <a:pt x="210" y="156"/>
                    <a:pt x="210" y="156"/>
                    <a:pt x="210" y="156"/>
                  </a:cubicBezTo>
                  <a:cubicBezTo>
                    <a:pt x="210" y="282"/>
                    <a:pt x="210" y="282"/>
                    <a:pt x="210" y="282"/>
                  </a:cubicBezTo>
                  <a:cubicBezTo>
                    <a:pt x="219" y="289"/>
                    <a:pt x="227" y="296"/>
                    <a:pt x="236" y="305"/>
                  </a:cubicBezTo>
                  <a:cubicBezTo>
                    <a:pt x="249" y="316"/>
                    <a:pt x="261" y="329"/>
                    <a:pt x="273" y="343"/>
                  </a:cubicBezTo>
                  <a:cubicBezTo>
                    <a:pt x="291" y="363"/>
                    <a:pt x="316" y="375"/>
                    <a:pt x="342" y="375"/>
                  </a:cubicBezTo>
                  <a:cubicBezTo>
                    <a:pt x="494" y="375"/>
                    <a:pt x="494" y="375"/>
                    <a:pt x="494" y="375"/>
                  </a:cubicBezTo>
                  <a:cubicBezTo>
                    <a:pt x="521" y="375"/>
                    <a:pt x="546" y="363"/>
                    <a:pt x="563" y="343"/>
                  </a:cubicBezTo>
                  <a:cubicBezTo>
                    <a:pt x="575" y="330"/>
                    <a:pt x="587" y="317"/>
                    <a:pt x="599" y="306"/>
                  </a:cubicBezTo>
                  <a:cubicBezTo>
                    <a:pt x="604" y="301"/>
                    <a:pt x="610" y="297"/>
                    <a:pt x="615" y="292"/>
                  </a:cubicBezTo>
                  <a:cubicBezTo>
                    <a:pt x="615" y="140"/>
                    <a:pt x="615" y="140"/>
                    <a:pt x="615" y="140"/>
                  </a:cubicBezTo>
                  <a:cubicBezTo>
                    <a:pt x="804" y="164"/>
                    <a:pt x="804" y="164"/>
                    <a:pt x="804" y="164"/>
                  </a:cubicBezTo>
                  <a:cubicBezTo>
                    <a:pt x="804" y="187"/>
                    <a:pt x="804" y="187"/>
                    <a:pt x="804" y="187"/>
                  </a:cubicBezTo>
                  <a:cubicBezTo>
                    <a:pt x="805" y="187"/>
                    <a:pt x="807" y="186"/>
                    <a:pt x="808" y="185"/>
                  </a:cubicBezTo>
                  <a:cubicBezTo>
                    <a:pt x="825" y="177"/>
                    <a:pt x="836" y="160"/>
                    <a:pt x="836" y="141"/>
                  </a:cubicBezTo>
                  <a:cubicBezTo>
                    <a:pt x="836" y="42"/>
                    <a:pt x="836" y="42"/>
                    <a:pt x="836" y="42"/>
                  </a:cubicBezTo>
                  <a:cubicBezTo>
                    <a:pt x="836" y="25"/>
                    <a:pt x="827" y="9"/>
                    <a:pt x="813" y="0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6" name="Google Shape;1466;p88"/>
            <p:cNvSpPr/>
            <p:nvPr/>
          </p:nvSpPr>
          <p:spPr>
            <a:xfrm>
              <a:off x="6507403" y="3003343"/>
              <a:ext cx="218034" cy="173044"/>
            </a:xfrm>
            <a:custGeom>
              <a:avLst/>
              <a:gdLst/>
              <a:ahLst/>
              <a:cxnLst/>
              <a:rect l="l" t="t" r="r" b="b"/>
              <a:pathLst>
                <a:path w="189" h="149" extrusionOk="0">
                  <a:moveTo>
                    <a:pt x="0" y="0"/>
                  </a:moveTo>
                  <a:cubicBezTo>
                    <a:pt x="0" y="47"/>
                    <a:pt x="0" y="47"/>
                    <a:pt x="0" y="47"/>
                  </a:cubicBezTo>
                  <a:cubicBezTo>
                    <a:pt x="2" y="48"/>
                    <a:pt x="4" y="49"/>
                    <a:pt x="6" y="51"/>
                  </a:cubicBezTo>
                  <a:cubicBezTo>
                    <a:pt x="44" y="69"/>
                    <a:pt x="114" y="88"/>
                    <a:pt x="189" y="149"/>
                  </a:cubicBezTo>
                  <a:cubicBezTo>
                    <a:pt x="189" y="23"/>
                    <a:pt x="189" y="23"/>
                    <a:pt x="189" y="23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7" name="Google Shape;1467;p88"/>
            <p:cNvSpPr/>
            <p:nvPr/>
          </p:nvSpPr>
          <p:spPr>
            <a:xfrm>
              <a:off x="7192845" y="3011518"/>
              <a:ext cx="218034" cy="175770"/>
            </a:xfrm>
            <a:custGeom>
              <a:avLst/>
              <a:gdLst/>
              <a:ahLst/>
              <a:cxnLst/>
              <a:rect l="l" t="t" r="r" b="b"/>
              <a:pathLst>
                <a:path w="189" h="152" extrusionOk="0">
                  <a:moveTo>
                    <a:pt x="0" y="0"/>
                  </a:moveTo>
                  <a:cubicBezTo>
                    <a:pt x="0" y="152"/>
                    <a:pt x="0" y="152"/>
                    <a:pt x="0" y="152"/>
                  </a:cubicBezTo>
                  <a:cubicBezTo>
                    <a:pt x="76" y="87"/>
                    <a:pt x="149" y="66"/>
                    <a:pt x="189" y="47"/>
                  </a:cubicBezTo>
                  <a:cubicBezTo>
                    <a:pt x="189" y="24"/>
                    <a:pt x="189" y="24"/>
                    <a:pt x="189" y="24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8" name="Google Shape;1468;p88"/>
            <p:cNvSpPr/>
            <p:nvPr/>
          </p:nvSpPr>
          <p:spPr>
            <a:xfrm>
              <a:off x="6755416" y="3123247"/>
              <a:ext cx="419715" cy="160781"/>
            </a:xfrm>
            <a:custGeom>
              <a:avLst/>
              <a:gdLst/>
              <a:ahLst/>
              <a:cxnLst/>
              <a:rect l="l" t="t" r="r" b="b"/>
              <a:pathLst>
                <a:path w="363" h="139" extrusionOk="0">
                  <a:moveTo>
                    <a:pt x="257" y="0"/>
                  </a:moveTo>
                  <a:cubicBezTo>
                    <a:pt x="105" y="0"/>
                    <a:pt x="105" y="0"/>
                    <a:pt x="105" y="0"/>
                  </a:cubicBezTo>
                  <a:cubicBezTo>
                    <a:pt x="78" y="0"/>
                    <a:pt x="53" y="12"/>
                    <a:pt x="36" y="32"/>
                  </a:cubicBezTo>
                  <a:cubicBezTo>
                    <a:pt x="24" y="45"/>
                    <a:pt x="12" y="58"/>
                    <a:pt x="0" y="69"/>
                  </a:cubicBezTo>
                  <a:cubicBezTo>
                    <a:pt x="13" y="80"/>
                    <a:pt x="25" y="93"/>
                    <a:pt x="37" y="107"/>
                  </a:cubicBezTo>
                  <a:cubicBezTo>
                    <a:pt x="55" y="127"/>
                    <a:pt x="80" y="139"/>
                    <a:pt x="106" y="139"/>
                  </a:cubicBezTo>
                  <a:cubicBezTo>
                    <a:pt x="258" y="139"/>
                    <a:pt x="258" y="139"/>
                    <a:pt x="258" y="139"/>
                  </a:cubicBezTo>
                  <a:cubicBezTo>
                    <a:pt x="285" y="139"/>
                    <a:pt x="310" y="127"/>
                    <a:pt x="327" y="107"/>
                  </a:cubicBezTo>
                  <a:cubicBezTo>
                    <a:pt x="339" y="94"/>
                    <a:pt x="351" y="81"/>
                    <a:pt x="363" y="70"/>
                  </a:cubicBezTo>
                  <a:cubicBezTo>
                    <a:pt x="351" y="59"/>
                    <a:pt x="338" y="46"/>
                    <a:pt x="326" y="32"/>
                  </a:cubicBezTo>
                  <a:cubicBezTo>
                    <a:pt x="309" y="12"/>
                    <a:pt x="283" y="0"/>
                    <a:pt x="257" y="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9" name="Google Shape;1469;p88"/>
            <p:cNvSpPr/>
            <p:nvPr/>
          </p:nvSpPr>
          <p:spPr>
            <a:xfrm>
              <a:off x="6482874" y="2838475"/>
              <a:ext cx="938907" cy="143068"/>
            </a:xfrm>
            <a:custGeom>
              <a:avLst/>
              <a:gdLst/>
              <a:ahLst/>
              <a:cxnLst/>
              <a:rect l="l" t="t" r="r" b="b"/>
              <a:pathLst>
                <a:path w="813" h="124" extrusionOk="0">
                  <a:moveTo>
                    <a:pt x="716" y="2"/>
                  </a:moveTo>
                  <a:cubicBezTo>
                    <a:pt x="716" y="2"/>
                    <a:pt x="716" y="2"/>
                    <a:pt x="716" y="2"/>
                  </a:cubicBezTo>
                  <a:cubicBezTo>
                    <a:pt x="785" y="2"/>
                    <a:pt x="785" y="2"/>
                    <a:pt x="785" y="2"/>
                  </a:cubicBezTo>
                  <a:cubicBezTo>
                    <a:pt x="796" y="2"/>
                    <a:pt x="805" y="5"/>
                    <a:pt x="813" y="10"/>
                  </a:cubicBezTo>
                  <a:cubicBezTo>
                    <a:pt x="805" y="5"/>
                    <a:pt x="796" y="2"/>
                    <a:pt x="785" y="2"/>
                  </a:cubicBezTo>
                  <a:cubicBezTo>
                    <a:pt x="716" y="2"/>
                    <a:pt x="716" y="2"/>
                    <a:pt x="716" y="2"/>
                  </a:cubicBezTo>
                  <a:moveTo>
                    <a:pt x="119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22" y="0"/>
                    <a:pt x="0" y="23"/>
                    <a:pt x="0" y="50"/>
                  </a:cubicBezTo>
                  <a:cubicBezTo>
                    <a:pt x="0" y="124"/>
                    <a:pt x="0" y="124"/>
                    <a:pt x="0" y="124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0" y="23"/>
                    <a:pt x="22" y="0"/>
                    <a:pt x="50" y="0"/>
                  </a:cubicBezTo>
                  <a:cubicBezTo>
                    <a:pt x="119" y="0"/>
                    <a:pt x="119" y="0"/>
                    <a:pt x="119" y="0"/>
                  </a:cubicBezTo>
                  <a:cubicBezTo>
                    <a:pt x="119" y="0"/>
                    <a:pt x="119" y="0"/>
                    <a:pt x="119" y="0"/>
                  </a:cubicBezTo>
                </a:path>
              </a:pathLst>
            </a:custGeom>
            <a:solidFill>
              <a:srgbClr val="DEDED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0" name="Google Shape;1470;p88"/>
            <p:cNvSpPr/>
            <p:nvPr/>
          </p:nvSpPr>
          <p:spPr>
            <a:xfrm>
              <a:off x="6482874" y="2838475"/>
              <a:ext cx="964798" cy="143068"/>
            </a:xfrm>
            <a:custGeom>
              <a:avLst/>
              <a:gdLst/>
              <a:ahLst/>
              <a:cxnLst/>
              <a:rect l="l" t="t" r="r" b="b"/>
              <a:pathLst>
                <a:path w="835" h="124" extrusionOk="0">
                  <a:moveTo>
                    <a:pt x="119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22" y="0"/>
                    <a:pt x="0" y="23"/>
                    <a:pt x="0" y="50"/>
                  </a:cubicBezTo>
                  <a:cubicBezTo>
                    <a:pt x="0" y="124"/>
                    <a:pt x="0" y="124"/>
                    <a:pt x="0" y="124"/>
                  </a:cubicBezTo>
                  <a:cubicBezTo>
                    <a:pt x="835" y="124"/>
                    <a:pt x="835" y="124"/>
                    <a:pt x="835" y="124"/>
                  </a:cubicBezTo>
                  <a:cubicBezTo>
                    <a:pt x="835" y="52"/>
                    <a:pt x="835" y="52"/>
                    <a:pt x="835" y="52"/>
                  </a:cubicBezTo>
                  <a:cubicBezTo>
                    <a:pt x="835" y="35"/>
                    <a:pt x="827" y="19"/>
                    <a:pt x="813" y="10"/>
                  </a:cubicBezTo>
                  <a:cubicBezTo>
                    <a:pt x="805" y="5"/>
                    <a:pt x="796" y="2"/>
                    <a:pt x="785" y="2"/>
                  </a:cubicBezTo>
                  <a:cubicBezTo>
                    <a:pt x="716" y="2"/>
                    <a:pt x="716" y="2"/>
                    <a:pt x="716" y="2"/>
                  </a:cubicBezTo>
                  <a:cubicBezTo>
                    <a:pt x="708" y="55"/>
                    <a:pt x="661" y="95"/>
                    <a:pt x="607" y="95"/>
                  </a:cubicBezTo>
                  <a:cubicBezTo>
                    <a:pt x="229" y="95"/>
                    <a:pt x="229" y="95"/>
                    <a:pt x="229" y="95"/>
                  </a:cubicBezTo>
                  <a:cubicBezTo>
                    <a:pt x="174" y="95"/>
                    <a:pt x="127" y="55"/>
                    <a:pt x="119" y="0"/>
                  </a:cubicBezTo>
                  <a:cubicBezTo>
                    <a:pt x="119" y="0"/>
                    <a:pt x="119" y="0"/>
                    <a:pt x="119" y="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1" name="Google Shape;1471;p88"/>
            <p:cNvSpPr/>
            <p:nvPr/>
          </p:nvSpPr>
          <p:spPr>
            <a:xfrm>
              <a:off x="6545559" y="2331606"/>
              <a:ext cx="839430" cy="617236"/>
            </a:xfrm>
            <a:custGeom>
              <a:avLst/>
              <a:gdLst/>
              <a:ahLst/>
              <a:cxnLst/>
              <a:rect l="l" t="t" r="r" b="b"/>
              <a:pathLst>
                <a:path w="727" h="534" extrusionOk="0">
                  <a:moveTo>
                    <a:pt x="553" y="534"/>
                  </a:moveTo>
                  <a:cubicBezTo>
                    <a:pt x="175" y="534"/>
                    <a:pt x="175" y="534"/>
                    <a:pt x="175" y="534"/>
                  </a:cubicBezTo>
                  <a:cubicBezTo>
                    <a:pt x="120" y="534"/>
                    <a:pt x="73" y="494"/>
                    <a:pt x="65" y="43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27" y="0"/>
                    <a:pt x="727" y="0"/>
                    <a:pt x="727" y="0"/>
                  </a:cubicBezTo>
                  <a:cubicBezTo>
                    <a:pt x="662" y="439"/>
                    <a:pt x="662" y="439"/>
                    <a:pt x="662" y="439"/>
                  </a:cubicBezTo>
                  <a:cubicBezTo>
                    <a:pt x="654" y="494"/>
                    <a:pt x="608" y="534"/>
                    <a:pt x="553" y="534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2" name="Google Shape;1472;p88"/>
            <p:cNvSpPr/>
            <p:nvPr/>
          </p:nvSpPr>
          <p:spPr>
            <a:xfrm>
              <a:off x="6327525" y="2094522"/>
              <a:ext cx="1275496" cy="476893"/>
            </a:xfrm>
            <a:custGeom>
              <a:avLst/>
              <a:gdLst/>
              <a:ahLst/>
              <a:cxnLst/>
              <a:rect l="l" t="t" r="r" b="b"/>
              <a:pathLst>
                <a:path w="1105" h="413" extrusionOk="0">
                  <a:moveTo>
                    <a:pt x="368" y="0"/>
                  </a:moveTo>
                  <a:cubicBezTo>
                    <a:pt x="226" y="8"/>
                    <a:pt x="109" y="34"/>
                    <a:pt x="47" y="80"/>
                  </a:cubicBezTo>
                  <a:cubicBezTo>
                    <a:pt x="14" y="104"/>
                    <a:pt x="0" y="147"/>
                    <a:pt x="13" y="186"/>
                  </a:cubicBezTo>
                  <a:cubicBezTo>
                    <a:pt x="25" y="226"/>
                    <a:pt x="25" y="226"/>
                    <a:pt x="25" y="226"/>
                  </a:cubicBezTo>
                  <a:cubicBezTo>
                    <a:pt x="61" y="167"/>
                    <a:pt x="92" y="136"/>
                    <a:pt x="95" y="133"/>
                  </a:cubicBezTo>
                  <a:cubicBezTo>
                    <a:pt x="150" y="191"/>
                    <a:pt x="150" y="191"/>
                    <a:pt x="150" y="191"/>
                  </a:cubicBezTo>
                  <a:cubicBezTo>
                    <a:pt x="149" y="192"/>
                    <a:pt x="101" y="239"/>
                    <a:pt x="58" y="333"/>
                  </a:cubicBezTo>
                  <a:cubicBezTo>
                    <a:pt x="65" y="356"/>
                    <a:pt x="65" y="356"/>
                    <a:pt x="65" y="356"/>
                  </a:cubicBezTo>
                  <a:cubicBezTo>
                    <a:pt x="76" y="390"/>
                    <a:pt x="107" y="413"/>
                    <a:pt x="143" y="413"/>
                  </a:cubicBezTo>
                  <a:cubicBezTo>
                    <a:pt x="220" y="413"/>
                    <a:pt x="220" y="413"/>
                    <a:pt x="220" y="413"/>
                  </a:cubicBezTo>
                  <a:cubicBezTo>
                    <a:pt x="189" y="205"/>
                    <a:pt x="189" y="205"/>
                    <a:pt x="189" y="205"/>
                  </a:cubicBezTo>
                  <a:cubicBezTo>
                    <a:pt x="219" y="205"/>
                    <a:pt x="219" y="205"/>
                    <a:pt x="219" y="205"/>
                  </a:cubicBezTo>
                  <a:cubicBezTo>
                    <a:pt x="219" y="93"/>
                    <a:pt x="219" y="93"/>
                    <a:pt x="219" y="93"/>
                  </a:cubicBezTo>
                  <a:cubicBezTo>
                    <a:pt x="219" y="82"/>
                    <a:pt x="228" y="74"/>
                    <a:pt x="238" y="74"/>
                  </a:cubicBezTo>
                  <a:cubicBezTo>
                    <a:pt x="858" y="74"/>
                    <a:pt x="858" y="74"/>
                    <a:pt x="858" y="74"/>
                  </a:cubicBezTo>
                  <a:cubicBezTo>
                    <a:pt x="868" y="74"/>
                    <a:pt x="877" y="82"/>
                    <a:pt x="877" y="93"/>
                  </a:cubicBezTo>
                  <a:cubicBezTo>
                    <a:pt x="877" y="205"/>
                    <a:pt x="877" y="205"/>
                    <a:pt x="877" y="205"/>
                  </a:cubicBezTo>
                  <a:cubicBezTo>
                    <a:pt x="916" y="205"/>
                    <a:pt x="916" y="205"/>
                    <a:pt x="916" y="205"/>
                  </a:cubicBezTo>
                  <a:cubicBezTo>
                    <a:pt x="886" y="413"/>
                    <a:pt x="886" y="413"/>
                    <a:pt x="886" y="413"/>
                  </a:cubicBezTo>
                  <a:cubicBezTo>
                    <a:pt x="963" y="413"/>
                    <a:pt x="963" y="413"/>
                    <a:pt x="963" y="413"/>
                  </a:cubicBezTo>
                  <a:cubicBezTo>
                    <a:pt x="998" y="413"/>
                    <a:pt x="1030" y="390"/>
                    <a:pt x="1040" y="356"/>
                  </a:cubicBezTo>
                  <a:cubicBezTo>
                    <a:pt x="1049" y="326"/>
                    <a:pt x="1049" y="326"/>
                    <a:pt x="1049" y="326"/>
                  </a:cubicBezTo>
                  <a:cubicBezTo>
                    <a:pt x="1044" y="315"/>
                    <a:pt x="1039" y="305"/>
                    <a:pt x="1034" y="295"/>
                  </a:cubicBezTo>
                  <a:cubicBezTo>
                    <a:pt x="996" y="226"/>
                    <a:pt x="961" y="192"/>
                    <a:pt x="960" y="191"/>
                  </a:cubicBezTo>
                  <a:cubicBezTo>
                    <a:pt x="1015" y="133"/>
                    <a:pt x="1015" y="133"/>
                    <a:pt x="1015" y="133"/>
                  </a:cubicBezTo>
                  <a:cubicBezTo>
                    <a:pt x="1018" y="136"/>
                    <a:pt x="1048" y="165"/>
                    <a:pt x="1082" y="220"/>
                  </a:cubicBezTo>
                  <a:cubicBezTo>
                    <a:pt x="1093" y="186"/>
                    <a:pt x="1093" y="186"/>
                    <a:pt x="1093" y="186"/>
                  </a:cubicBezTo>
                  <a:cubicBezTo>
                    <a:pt x="1105" y="147"/>
                    <a:pt x="1091" y="104"/>
                    <a:pt x="1058" y="80"/>
                  </a:cubicBezTo>
                  <a:cubicBezTo>
                    <a:pt x="997" y="34"/>
                    <a:pt x="879" y="9"/>
                    <a:pt x="737" y="0"/>
                  </a:cubicBezTo>
                  <a:cubicBezTo>
                    <a:pt x="737" y="38"/>
                    <a:pt x="737" y="38"/>
                    <a:pt x="737" y="38"/>
                  </a:cubicBezTo>
                  <a:cubicBezTo>
                    <a:pt x="368" y="38"/>
                    <a:pt x="368" y="38"/>
                    <a:pt x="368" y="38"/>
                  </a:cubicBezTo>
                  <a:cubicBezTo>
                    <a:pt x="368" y="0"/>
                    <a:pt x="368" y="0"/>
                    <a:pt x="368" y="0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3" name="Google Shape;1473;p88"/>
            <p:cNvSpPr/>
            <p:nvPr/>
          </p:nvSpPr>
          <p:spPr>
            <a:xfrm>
              <a:off x="7435408" y="2248490"/>
              <a:ext cx="141722" cy="223458"/>
            </a:xfrm>
            <a:custGeom>
              <a:avLst/>
              <a:gdLst/>
              <a:ahLst/>
              <a:cxnLst/>
              <a:rect l="l" t="t" r="r" b="b"/>
              <a:pathLst>
                <a:path w="122" h="193" extrusionOk="0">
                  <a:moveTo>
                    <a:pt x="55" y="0"/>
                  </a:moveTo>
                  <a:cubicBezTo>
                    <a:pt x="0" y="58"/>
                    <a:pt x="0" y="58"/>
                    <a:pt x="0" y="58"/>
                  </a:cubicBezTo>
                  <a:cubicBezTo>
                    <a:pt x="1" y="59"/>
                    <a:pt x="36" y="93"/>
                    <a:pt x="74" y="162"/>
                  </a:cubicBezTo>
                  <a:cubicBezTo>
                    <a:pt x="79" y="172"/>
                    <a:pt x="84" y="182"/>
                    <a:pt x="89" y="193"/>
                  </a:cubicBezTo>
                  <a:cubicBezTo>
                    <a:pt x="122" y="87"/>
                    <a:pt x="122" y="87"/>
                    <a:pt x="122" y="87"/>
                  </a:cubicBezTo>
                  <a:cubicBezTo>
                    <a:pt x="88" y="32"/>
                    <a:pt x="58" y="3"/>
                    <a:pt x="55" y="0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4" name="Google Shape;1474;p88"/>
            <p:cNvSpPr/>
            <p:nvPr/>
          </p:nvSpPr>
          <p:spPr>
            <a:xfrm>
              <a:off x="6356142" y="2248490"/>
              <a:ext cx="144447" cy="231634"/>
            </a:xfrm>
            <a:custGeom>
              <a:avLst/>
              <a:gdLst/>
              <a:ahLst/>
              <a:cxnLst/>
              <a:rect l="l" t="t" r="r" b="b"/>
              <a:pathLst>
                <a:path w="125" h="200" extrusionOk="0">
                  <a:moveTo>
                    <a:pt x="70" y="0"/>
                  </a:moveTo>
                  <a:cubicBezTo>
                    <a:pt x="67" y="3"/>
                    <a:pt x="36" y="34"/>
                    <a:pt x="0" y="93"/>
                  </a:cubicBezTo>
                  <a:cubicBezTo>
                    <a:pt x="33" y="200"/>
                    <a:pt x="33" y="200"/>
                    <a:pt x="33" y="200"/>
                  </a:cubicBezTo>
                  <a:cubicBezTo>
                    <a:pt x="76" y="106"/>
                    <a:pt x="124" y="59"/>
                    <a:pt x="125" y="58"/>
                  </a:cubicBezTo>
                  <a:cubicBezTo>
                    <a:pt x="70" y="0"/>
                    <a:pt x="70" y="0"/>
                    <a:pt x="70" y="0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5" name="Google Shape;1475;p88"/>
            <p:cNvSpPr/>
            <p:nvPr/>
          </p:nvSpPr>
          <p:spPr>
            <a:xfrm>
              <a:off x="6545559" y="2331606"/>
              <a:ext cx="839430" cy="239809"/>
            </a:xfrm>
            <a:custGeom>
              <a:avLst/>
              <a:gdLst/>
              <a:ahLst/>
              <a:cxnLst/>
              <a:rect l="l" t="t" r="r" b="b"/>
              <a:pathLst>
                <a:path w="727" h="208" extrusionOk="0">
                  <a:moveTo>
                    <a:pt x="727" y="0"/>
                  </a:moveTo>
                  <a:cubicBezTo>
                    <a:pt x="688" y="0"/>
                    <a:pt x="688" y="0"/>
                    <a:pt x="688" y="0"/>
                  </a:cubicBezTo>
                  <a:cubicBezTo>
                    <a:pt x="688" y="7"/>
                    <a:pt x="688" y="7"/>
                    <a:pt x="688" y="7"/>
                  </a:cubicBezTo>
                  <a:cubicBezTo>
                    <a:pt x="688" y="18"/>
                    <a:pt x="679" y="26"/>
                    <a:pt x="669" y="26"/>
                  </a:cubicBezTo>
                  <a:cubicBezTo>
                    <a:pt x="49" y="26"/>
                    <a:pt x="49" y="26"/>
                    <a:pt x="49" y="26"/>
                  </a:cubicBezTo>
                  <a:cubicBezTo>
                    <a:pt x="39" y="26"/>
                    <a:pt x="30" y="18"/>
                    <a:pt x="30" y="7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1" y="208"/>
                    <a:pt x="31" y="208"/>
                    <a:pt x="31" y="208"/>
                  </a:cubicBezTo>
                  <a:cubicBezTo>
                    <a:pt x="157" y="208"/>
                    <a:pt x="157" y="208"/>
                    <a:pt x="157" y="208"/>
                  </a:cubicBezTo>
                  <a:cubicBezTo>
                    <a:pt x="182" y="208"/>
                    <a:pt x="205" y="197"/>
                    <a:pt x="221" y="178"/>
                  </a:cubicBezTo>
                  <a:cubicBezTo>
                    <a:pt x="280" y="105"/>
                    <a:pt x="280" y="105"/>
                    <a:pt x="280" y="105"/>
                  </a:cubicBezTo>
                  <a:cubicBezTo>
                    <a:pt x="290" y="92"/>
                    <a:pt x="306" y="85"/>
                    <a:pt x="322" y="85"/>
                  </a:cubicBezTo>
                  <a:cubicBezTo>
                    <a:pt x="336" y="85"/>
                    <a:pt x="336" y="85"/>
                    <a:pt x="336" y="85"/>
                  </a:cubicBezTo>
                  <a:cubicBezTo>
                    <a:pt x="391" y="85"/>
                    <a:pt x="391" y="85"/>
                    <a:pt x="391" y="85"/>
                  </a:cubicBezTo>
                  <a:cubicBezTo>
                    <a:pt x="405" y="85"/>
                    <a:pt x="405" y="85"/>
                    <a:pt x="405" y="85"/>
                  </a:cubicBezTo>
                  <a:cubicBezTo>
                    <a:pt x="422" y="85"/>
                    <a:pt x="437" y="92"/>
                    <a:pt x="448" y="105"/>
                  </a:cubicBezTo>
                  <a:cubicBezTo>
                    <a:pt x="507" y="178"/>
                    <a:pt x="507" y="178"/>
                    <a:pt x="507" y="178"/>
                  </a:cubicBezTo>
                  <a:cubicBezTo>
                    <a:pt x="522" y="197"/>
                    <a:pt x="545" y="208"/>
                    <a:pt x="570" y="208"/>
                  </a:cubicBezTo>
                  <a:cubicBezTo>
                    <a:pt x="697" y="208"/>
                    <a:pt x="697" y="208"/>
                    <a:pt x="697" y="208"/>
                  </a:cubicBezTo>
                  <a:cubicBezTo>
                    <a:pt x="727" y="0"/>
                    <a:pt x="727" y="0"/>
                    <a:pt x="727" y="0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6" name="Google Shape;1476;p88"/>
            <p:cNvSpPr/>
            <p:nvPr/>
          </p:nvSpPr>
          <p:spPr>
            <a:xfrm>
              <a:off x="6752691" y="2091797"/>
              <a:ext cx="425166" cy="47690"/>
            </a:xfrm>
            <a:custGeom>
              <a:avLst/>
              <a:gdLst/>
              <a:ahLst/>
              <a:cxnLst/>
              <a:rect l="l" t="t" r="r" b="b"/>
              <a:pathLst>
                <a:path w="369" h="41" extrusionOk="0">
                  <a:moveTo>
                    <a:pt x="261" y="0"/>
                  </a:moveTo>
                  <a:cubicBezTo>
                    <a:pt x="235" y="0"/>
                    <a:pt x="209" y="1"/>
                    <a:pt x="182" y="2"/>
                  </a:cubicBezTo>
                  <a:cubicBezTo>
                    <a:pt x="155" y="1"/>
                    <a:pt x="129" y="0"/>
                    <a:pt x="104" y="0"/>
                  </a:cubicBezTo>
                  <a:cubicBezTo>
                    <a:pt x="68" y="0"/>
                    <a:pt x="34" y="1"/>
                    <a:pt x="0" y="3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369" y="41"/>
                    <a:pt x="369" y="41"/>
                    <a:pt x="369" y="41"/>
                  </a:cubicBezTo>
                  <a:cubicBezTo>
                    <a:pt x="369" y="3"/>
                    <a:pt x="369" y="3"/>
                    <a:pt x="369" y="3"/>
                  </a:cubicBezTo>
                  <a:cubicBezTo>
                    <a:pt x="334" y="1"/>
                    <a:pt x="298" y="0"/>
                    <a:pt x="261" y="0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7" name="Google Shape;1477;p88"/>
            <p:cNvSpPr/>
            <p:nvPr/>
          </p:nvSpPr>
          <p:spPr>
            <a:xfrm>
              <a:off x="6579626" y="2180362"/>
              <a:ext cx="760392" cy="181220"/>
            </a:xfrm>
            <a:custGeom>
              <a:avLst/>
              <a:gdLst/>
              <a:ahLst/>
              <a:cxnLst/>
              <a:rect l="l" t="t" r="r" b="b"/>
              <a:pathLst>
                <a:path w="658" h="157" extrusionOk="0">
                  <a:moveTo>
                    <a:pt x="639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9" y="0"/>
                    <a:pt x="0" y="8"/>
                    <a:pt x="0" y="19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149"/>
                    <a:pt x="9" y="157"/>
                    <a:pt x="19" y="157"/>
                  </a:cubicBezTo>
                  <a:cubicBezTo>
                    <a:pt x="639" y="157"/>
                    <a:pt x="639" y="157"/>
                    <a:pt x="639" y="157"/>
                  </a:cubicBezTo>
                  <a:cubicBezTo>
                    <a:pt x="649" y="157"/>
                    <a:pt x="658" y="149"/>
                    <a:pt x="658" y="138"/>
                  </a:cubicBezTo>
                  <a:cubicBezTo>
                    <a:pt x="658" y="19"/>
                    <a:pt x="658" y="19"/>
                    <a:pt x="658" y="19"/>
                  </a:cubicBezTo>
                  <a:cubicBezTo>
                    <a:pt x="658" y="8"/>
                    <a:pt x="649" y="0"/>
                    <a:pt x="639" y="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8" name="Google Shape;1478;p88"/>
            <p:cNvSpPr/>
            <p:nvPr/>
          </p:nvSpPr>
          <p:spPr>
            <a:xfrm>
              <a:off x="6630047" y="2229414"/>
              <a:ext cx="659552" cy="84478"/>
            </a:xfrm>
            <a:custGeom>
              <a:avLst/>
              <a:gdLst/>
              <a:ahLst/>
              <a:cxnLst/>
              <a:rect l="l" t="t" r="r" b="b"/>
              <a:pathLst>
                <a:path w="572" h="73" extrusionOk="0">
                  <a:moveTo>
                    <a:pt x="57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3"/>
                    <a:pt x="1" y="73"/>
                  </a:cubicBezTo>
                  <a:cubicBezTo>
                    <a:pt x="571" y="73"/>
                    <a:pt x="571" y="73"/>
                    <a:pt x="571" y="73"/>
                  </a:cubicBezTo>
                  <a:cubicBezTo>
                    <a:pt x="572" y="73"/>
                    <a:pt x="572" y="72"/>
                    <a:pt x="572" y="72"/>
                  </a:cubicBezTo>
                  <a:cubicBezTo>
                    <a:pt x="572" y="1"/>
                    <a:pt x="572" y="1"/>
                    <a:pt x="572" y="1"/>
                  </a:cubicBezTo>
                  <a:cubicBezTo>
                    <a:pt x="572" y="1"/>
                    <a:pt x="572" y="0"/>
                    <a:pt x="571" y="0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9" name="Google Shape;1479;p88"/>
            <p:cNvSpPr/>
            <p:nvPr/>
          </p:nvSpPr>
          <p:spPr>
            <a:xfrm>
              <a:off x="6181715" y="2785335"/>
              <a:ext cx="215308" cy="438742"/>
            </a:xfrm>
            <a:custGeom>
              <a:avLst/>
              <a:gdLst/>
              <a:ahLst/>
              <a:cxnLst/>
              <a:rect l="l" t="t" r="r" b="b"/>
              <a:pathLst>
                <a:path w="186" h="380" extrusionOk="0">
                  <a:moveTo>
                    <a:pt x="29" y="0"/>
                  </a:moveTo>
                  <a:cubicBezTo>
                    <a:pt x="15" y="0"/>
                    <a:pt x="4" y="11"/>
                    <a:pt x="3" y="25"/>
                  </a:cubicBezTo>
                  <a:cubicBezTo>
                    <a:pt x="0" y="138"/>
                    <a:pt x="15" y="257"/>
                    <a:pt x="47" y="380"/>
                  </a:cubicBezTo>
                  <a:cubicBezTo>
                    <a:pt x="78" y="350"/>
                    <a:pt x="119" y="333"/>
                    <a:pt x="161" y="333"/>
                  </a:cubicBezTo>
                  <a:cubicBezTo>
                    <a:pt x="169" y="333"/>
                    <a:pt x="177" y="333"/>
                    <a:pt x="186" y="335"/>
                  </a:cubicBezTo>
                  <a:cubicBezTo>
                    <a:pt x="158" y="229"/>
                    <a:pt x="146" y="127"/>
                    <a:pt x="148" y="32"/>
                  </a:cubicBezTo>
                  <a:cubicBezTo>
                    <a:pt x="149" y="18"/>
                    <a:pt x="138" y="7"/>
                    <a:pt x="124" y="6"/>
                  </a:cubicBezTo>
                  <a:cubicBezTo>
                    <a:pt x="118" y="5"/>
                    <a:pt x="118" y="5"/>
                    <a:pt x="118" y="5"/>
                  </a:cubicBezTo>
                  <a:cubicBezTo>
                    <a:pt x="117" y="8"/>
                    <a:pt x="117" y="11"/>
                    <a:pt x="117" y="14"/>
                  </a:cubicBezTo>
                  <a:cubicBezTo>
                    <a:pt x="38" y="9"/>
                    <a:pt x="38" y="9"/>
                    <a:pt x="38" y="9"/>
                  </a:cubicBezTo>
                  <a:cubicBezTo>
                    <a:pt x="38" y="6"/>
                    <a:pt x="38" y="4"/>
                    <a:pt x="38" y="1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0" y="0"/>
                    <a:pt x="30" y="0"/>
                    <a:pt x="29" y="0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0" name="Google Shape;1480;p88"/>
            <p:cNvSpPr/>
            <p:nvPr/>
          </p:nvSpPr>
          <p:spPr>
            <a:xfrm>
              <a:off x="6158549" y="3172299"/>
              <a:ext cx="348854" cy="348813"/>
            </a:xfrm>
            <a:custGeom>
              <a:avLst/>
              <a:gdLst/>
              <a:ahLst/>
              <a:cxnLst/>
              <a:rect l="l" t="t" r="r" b="b"/>
              <a:pathLst>
                <a:path w="302" h="302" extrusionOk="0">
                  <a:moveTo>
                    <a:pt x="206" y="0"/>
                  </a:moveTo>
                  <a:cubicBezTo>
                    <a:pt x="208" y="10"/>
                    <a:pt x="211" y="20"/>
                    <a:pt x="214" y="30"/>
                  </a:cubicBezTo>
                  <a:cubicBezTo>
                    <a:pt x="74" y="70"/>
                    <a:pt x="74" y="70"/>
                    <a:pt x="74" y="70"/>
                  </a:cubicBezTo>
                  <a:cubicBezTo>
                    <a:pt x="72" y="61"/>
                    <a:pt x="69" y="53"/>
                    <a:pt x="67" y="45"/>
                  </a:cubicBezTo>
                  <a:cubicBezTo>
                    <a:pt x="49" y="62"/>
                    <a:pt x="34" y="84"/>
                    <a:pt x="24" y="108"/>
                  </a:cubicBezTo>
                  <a:cubicBezTo>
                    <a:pt x="0" y="168"/>
                    <a:pt x="12" y="233"/>
                    <a:pt x="49" y="279"/>
                  </a:cubicBezTo>
                  <a:cubicBezTo>
                    <a:pt x="62" y="295"/>
                    <a:pt x="80" y="302"/>
                    <a:pt x="97" y="302"/>
                  </a:cubicBezTo>
                  <a:cubicBezTo>
                    <a:pt x="122" y="302"/>
                    <a:pt x="147" y="287"/>
                    <a:pt x="156" y="259"/>
                  </a:cubicBezTo>
                  <a:cubicBezTo>
                    <a:pt x="159" y="250"/>
                    <a:pt x="160" y="239"/>
                    <a:pt x="158" y="230"/>
                  </a:cubicBezTo>
                  <a:cubicBezTo>
                    <a:pt x="157" y="220"/>
                    <a:pt x="153" y="211"/>
                    <a:pt x="146" y="203"/>
                  </a:cubicBezTo>
                  <a:cubicBezTo>
                    <a:pt x="136" y="190"/>
                    <a:pt x="132" y="172"/>
                    <a:pt x="138" y="156"/>
                  </a:cubicBezTo>
                  <a:cubicBezTo>
                    <a:pt x="145" y="136"/>
                    <a:pt x="164" y="123"/>
                    <a:pt x="185" y="123"/>
                  </a:cubicBezTo>
                  <a:cubicBezTo>
                    <a:pt x="189" y="123"/>
                    <a:pt x="193" y="123"/>
                    <a:pt x="198" y="125"/>
                  </a:cubicBezTo>
                  <a:cubicBezTo>
                    <a:pt x="216" y="130"/>
                    <a:pt x="229" y="145"/>
                    <a:pt x="232" y="163"/>
                  </a:cubicBezTo>
                  <a:cubicBezTo>
                    <a:pt x="235" y="180"/>
                    <a:pt x="245" y="195"/>
                    <a:pt x="259" y="203"/>
                  </a:cubicBezTo>
                  <a:cubicBezTo>
                    <a:pt x="263" y="205"/>
                    <a:pt x="263" y="205"/>
                    <a:pt x="263" y="205"/>
                  </a:cubicBezTo>
                  <a:cubicBezTo>
                    <a:pt x="273" y="211"/>
                    <a:pt x="282" y="213"/>
                    <a:pt x="292" y="213"/>
                  </a:cubicBezTo>
                  <a:cubicBezTo>
                    <a:pt x="295" y="213"/>
                    <a:pt x="298" y="213"/>
                    <a:pt x="302" y="212"/>
                  </a:cubicBezTo>
                  <a:cubicBezTo>
                    <a:pt x="302" y="48"/>
                    <a:pt x="302" y="48"/>
                    <a:pt x="302" y="48"/>
                  </a:cubicBezTo>
                  <a:cubicBezTo>
                    <a:pt x="283" y="30"/>
                    <a:pt x="258" y="15"/>
                    <a:pt x="225" y="4"/>
                  </a:cubicBezTo>
                  <a:cubicBezTo>
                    <a:pt x="218" y="2"/>
                    <a:pt x="212" y="1"/>
                    <a:pt x="206" y="0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1" name="Google Shape;1481;p88"/>
            <p:cNvSpPr/>
            <p:nvPr/>
          </p:nvSpPr>
          <p:spPr>
            <a:xfrm>
              <a:off x="6236223" y="3169574"/>
              <a:ext cx="168976" cy="83116"/>
            </a:xfrm>
            <a:custGeom>
              <a:avLst/>
              <a:gdLst/>
              <a:ahLst/>
              <a:cxnLst/>
              <a:rect l="l" t="t" r="r" b="b"/>
              <a:pathLst>
                <a:path w="147" h="72" extrusionOk="0">
                  <a:moveTo>
                    <a:pt x="114" y="0"/>
                  </a:moveTo>
                  <a:cubicBezTo>
                    <a:pt x="72" y="0"/>
                    <a:pt x="31" y="17"/>
                    <a:pt x="0" y="47"/>
                  </a:cubicBezTo>
                  <a:cubicBezTo>
                    <a:pt x="2" y="55"/>
                    <a:pt x="5" y="63"/>
                    <a:pt x="7" y="72"/>
                  </a:cubicBezTo>
                  <a:cubicBezTo>
                    <a:pt x="147" y="32"/>
                    <a:pt x="147" y="32"/>
                    <a:pt x="147" y="32"/>
                  </a:cubicBezTo>
                  <a:cubicBezTo>
                    <a:pt x="144" y="22"/>
                    <a:pt x="141" y="12"/>
                    <a:pt x="139" y="2"/>
                  </a:cubicBezTo>
                  <a:cubicBezTo>
                    <a:pt x="130" y="0"/>
                    <a:pt x="122" y="0"/>
                    <a:pt x="114" y="0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482" name="Google Shape;1482;p88"/>
            <p:cNvGrpSpPr/>
            <p:nvPr/>
          </p:nvGrpSpPr>
          <p:grpSpPr>
            <a:xfrm>
              <a:off x="6610620" y="1181299"/>
              <a:ext cx="710649" cy="926841"/>
              <a:chOff x="4576546" y="451223"/>
              <a:chExt cx="1171915" cy="1528431"/>
            </a:xfrm>
          </p:grpSpPr>
          <p:sp>
            <p:nvSpPr>
              <p:cNvPr id="1483" name="Google Shape;1483;p88"/>
              <p:cNvSpPr/>
              <p:nvPr/>
            </p:nvSpPr>
            <p:spPr>
              <a:xfrm>
                <a:off x="4576546" y="1080898"/>
                <a:ext cx="1171915" cy="898756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25" extrusionOk="0">
                    <a:moveTo>
                      <a:pt x="554" y="0"/>
                    </a:moveTo>
                    <a:cubicBezTo>
                      <a:pt x="554" y="279"/>
                      <a:pt x="554" y="279"/>
                      <a:pt x="554" y="279"/>
                    </a:cubicBezTo>
                    <a:cubicBezTo>
                      <a:pt x="554" y="311"/>
                      <a:pt x="534" y="340"/>
                      <a:pt x="503" y="350"/>
                    </a:cubicBezTo>
                    <a:cubicBezTo>
                      <a:pt x="411" y="383"/>
                      <a:pt x="411" y="383"/>
                      <a:pt x="411" y="383"/>
                    </a:cubicBezTo>
                    <a:cubicBezTo>
                      <a:pt x="316" y="416"/>
                      <a:pt x="316" y="416"/>
                      <a:pt x="316" y="416"/>
                    </a:cubicBezTo>
                    <a:cubicBezTo>
                      <a:pt x="291" y="425"/>
                      <a:pt x="263" y="425"/>
                      <a:pt x="238" y="416"/>
                    </a:cubicBezTo>
                    <a:cubicBezTo>
                      <a:pt x="143" y="383"/>
                      <a:pt x="143" y="383"/>
                      <a:pt x="143" y="383"/>
                    </a:cubicBezTo>
                    <a:cubicBezTo>
                      <a:pt x="50" y="350"/>
                      <a:pt x="50" y="350"/>
                      <a:pt x="50" y="350"/>
                    </a:cubicBezTo>
                    <a:cubicBezTo>
                      <a:pt x="20" y="340"/>
                      <a:pt x="0" y="311"/>
                      <a:pt x="0" y="279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554" y="0"/>
                      <a:pt x="554" y="0"/>
                      <a:pt x="554" y="0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84" name="Google Shape;1484;p88"/>
              <p:cNvSpPr/>
              <p:nvPr/>
            </p:nvSpPr>
            <p:spPr>
              <a:xfrm>
                <a:off x="4576546" y="1080898"/>
                <a:ext cx="1171800" cy="20070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85" name="Google Shape;1485;p88"/>
              <p:cNvSpPr/>
              <p:nvPr/>
            </p:nvSpPr>
            <p:spPr>
              <a:xfrm>
                <a:off x="4576546" y="451223"/>
                <a:ext cx="1171915" cy="784021"/>
              </a:xfrm>
              <a:custGeom>
                <a:avLst/>
                <a:gdLst/>
                <a:ahLst/>
                <a:cxnLst/>
                <a:rect l="l" t="t" r="r" b="b"/>
                <a:pathLst>
                  <a:path w="554" h="370" extrusionOk="0">
                    <a:moveTo>
                      <a:pt x="554" y="175"/>
                    </a:moveTo>
                    <a:cubicBezTo>
                      <a:pt x="554" y="370"/>
                      <a:pt x="554" y="370"/>
                      <a:pt x="554" y="370"/>
                    </a:cubicBezTo>
                    <a:cubicBezTo>
                      <a:pt x="0" y="370"/>
                      <a:pt x="0" y="370"/>
                      <a:pt x="0" y="370"/>
                    </a:cubicBezTo>
                    <a:cubicBezTo>
                      <a:pt x="0" y="175"/>
                      <a:pt x="0" y="175"/>
                      <a:pt x="0" y="175"/>
                    </a:cubicBezTo>
                    <a:cubicBezTo>
                      <a:pt x="0" y="118"/>
                      <a:pt x="43" y="68"/>
                      <a:pt x="109" y="36"/>
                    </a:cubicBezTo>
                    <a:cubicBezTo>
                      <a:pt x="111" y="35"/>
                      <a:pt x="114" y="34"/>
                      <a:pt x="116" y="33"/>
                    </a:cubicBezTo>
                    <a:cubicBezTo>
                      <a:pt x="161" y="12"/>
                      <a:pt x="217" y="0"/>
                      <a:pt x="277" y="0"/>
                    </a:cubicBezTo>
                    <a:cubicBezTo>
                      <a:pt x="338" y="0"/>
                      <a:pt x="394" y="13"/>
                      <a:pt x="440" y="34"/>
                    </a:cubicBezTo>
                    <a:cubicBezTo>
                      <a:pt x="442" y="35"/>
                      <a:pt x="444" y="36"/>
                      <a:pt x="447" y="37"/>
                    </a:cubicBezTo>
                    <a:cubicBezTo>
                      <a:pt x="512" y="69"/>
                      <a:pt x="554" y="119"/>
                      <a:pt x="554" y="17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86" name="Google Shape;1486;p88"/>
              <p:cNvSpPr/>
              <p:nvPr/>
            </p:nvSpPr>
            <p:spPr>
              <a:xfrm>
                <a:off x="4713133" y="609667"/>
                <a:ext cx="897376" cy="487623"/>
              </a:xfrm>
              <a:custGeom>
                <a:avLst/>
                <a:gdLst/>
                <a:ahLst/>
                <a:cxnLst/>
                <a:rect l="l" t="t" r="r" b="b"/>
                <a:pathLst>
                  <a:path w="424" h="230" extrusionOk="0">
                    <a:moveTo>
                      <a:pt x="424" y="125"/>
                    </a:moveTo>
                    <a:cubicBezTo>
                      <a:pt x="424" y="168"/>
                      <a:pt x="424" y="168"/>
                      <a:pt x="424" y="168"/>
                    </a:cubicBezTo>
                    <a:cubicBezTo>
                      <a:pt x="424" y="202"/>
                      <a:pt x="396" y="230"/>
                      <a:pt x="362" y="230"/>
                    </a:cubicBezTo>
                    <a:cubicBezTo>
                      <a:pt x="62" y="230"/>
                      <a:pt x="62" y="230"/>
                      <a:pt x="62" y="230"/>
                    </a:cubicBezTo>
                    <a:cubicBezTo>
                      <a:pt x="27" y="230"/>
                      <a:pt x="0" y="202"/>
                      <a:pt x="0" y="168"/>
                    </a:cubicBezTo>
                    <a:cubicBezTo>
                      <a:pt x="0" y="125"/>
                      <a:pt x="0" y="125"/>
                      <a:pt x="0" y="125"/>
                    </a:cubicBezTo>
                    <a:cubicBezTo>
                      <a:pt x="0" y="57"/>
                      <a:pt x="97" y="0"/>
                      <a:pt x="212" y="0"/>
                    </a:cubicBezTo>
                    <a:cubicBezTo>
                      <a:pt x="327" y="0"/>
                      <a:pt x="424" y="57"/>
                      <a:pt x="424" y="12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87" name="Google Shape;1487;p88"/>
              <p:cNvSpPr/>
              <p:nvPr/>
            </p:nvSpPr>
            <p:spPr>
              <a:xfrm>
                <a:off x="4821036" y="820014"/>
                <a:ext cx="136500" cy="135300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88" name="Google Shape;1488;p88"/>
              <p:cNvSpPr/>
              <p:nvPr/>
            </p:nvSpPr>
            <p:spPr>
              <a:xfrm>
                <a:off x="5367383" y="820014"/>
                <a:ext cx="135300" cy="135300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89" name="Google Shape;1489;p88"/>
              <p:cNvSpPr/>
              <p:nvPr/>
            </p:nvSpPr>
            <p:spPr>
              <a:xfrm>
                <a:off x="4948062" y="1158755"/>
                <a:ext cx="427517" cy="92881"/>
              </a:xfrm>
              <a:custGeom>
                <a:avLst/>
                <a:gdLst/>
                <a:ahLst/>
                <a:cxnLst/>
                <a:rect l="l" t="t" r="r" b="b"/>
                <a:pathLst>
                  <a:path w="202" h="44" extrusionOk="0">
                    <a:moveTo>
                      <a:pt x="191" y="0"/>
                    </a:moveTo>
                    <a:cubicBezTo>
                      <a:pt x="11" y="0"/>
                      <a:pt x="11" y="0"/>
                      <a:pt x="11" y="0"/>
                    </a:cubicBezTo>
                    <a:cubicBezTo>
                      <a:pt x="5" y="0"/>
                      <a:pt x="0" y="5"/>
                      <a:pt x="0" y="11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202" y="44"/>
                      <a:pt x="202" y="44"/>
                      <a:pt x="202" y="44"/>
                    </a:cubicBezTo>
                    <a:cubicBezTo>
                      <a:pt x="202" y="11"/>
                      <a:pt x="202" y="11"/>
                      <a:pt x="202" y="11"/>
                    </a:cubicBezTo>
                    <a:cubicBezTo>
                      <a:pt x="202" y="5"/>
                      <a:pt x="197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0" name="Google Shape;1490;p88"/>
              <p:cNvSpPr/>
              <p:nvPr/>
            </p:nvSpPr>
            <p:spPr>
              <a:xfrm>
                <a:off x="4576546" y="1485202"/>
                <a:ext cx="301857" cy="405670"/>
              </a:xfrm>
              <a:custGeom>
                <a:avLst/>
                <a:gdLst/>
                <a:ahLst/>
                <a:cxnLst/>
                <a:rect l="l" t="t" r="r" b="b"/>
                <a:pathLst>
                  <a:path w="143" h="192" extrusionOk="0">
                    <a:moveTo>
                      <a:pt x="143" y="192"/>
                    </a:moveTo>
                    <a:cubicBezTo>
                      <a:pt x="50" y="159"/>
                      <a:pt x="50" y="159"/>
                      <a:pt x="50" y="159"/>
                    </a:cubicBezTo>
                    <a:cubicBezTo>
                      <a:pt x="20" y="149"/>
                      <a:pt x="0" y="120"/>
                      <a:pt x="0" y="88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52" y="0"/>
                      <a:pt x="71" y="13"/>
                      <a:pt x="80" y="34"/>
                    </a:cubicBezTo>
                    <a:lnTo>
                      <a:pt x="143" y="19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1" name="Google Shape;1491;p88"/>
              <p:cNvSpPr/>
              <p:nvPr/>
            </p:nvSpPr>
            <p:spPr>
              <a:xfrm>
                <a:off x="5446603" y="1485202"/>
                <a:ext cx="301857" cy="405670"/>
              </a:xfrm>
              <a:custGeom>
                <a:avLst/>
                <a:gdLst/>
                <a:ahLst/>
                <a:cxnLst/>
                <a:rect l="l" t="t" r="r" b="b"/>
                <a:pathLst>
                  <a:path w="143" h="192" extrusionOk="0">
                    <a:moveTo>
                      <a:pt x="143" y="0"/>
                    </a:moveTo>
                    <a:cubicBezTo>
                      <a:pt x="143" y="88"/>
                      <a:pt x="143" y="88"/>
                      <a:pt x="143" y="88"/>
                    </a:cubicBezTo>
                    <a:cubicBezTo>
                      <a:pt x="143" y="120"/>
                      <a:pt x="123" y="149"/>
                      <a:pt x="92" y="159"/>
                    </a:cubicBezTo>
                    <a:cubicBezTo>
                      <a:pt x="0" y="192"/>
                      <a:pt x="0" y="192"/>
                      <a:pt x="0" y="192"/>
                    </a:cubicBezTo>
                    <a:cubicBezTo>
                      <a:pt x="63" y="34"/>
                      <a:pt x="63" y="34"/>
                      <a:pt x="63" y="34"/>
                    </a:cubicBezTo>
                    <a:cubicBezTo>
                      <a:pt x="71" y="13"/>
                      <a:pt x="91" y="0"/>
                      <a:pt x="113" y="0"/>
                    </a:cubicBezTo>
                    <a:lnTo>
                      <a:pt x="14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2" name="Google Shape;1492;p88"/>
              <p:cNvSpPr/>
              <p:nvPr/>
            </p:nvSpPr>
            <p:spPr>
              <a:xfrm>
                <a:off x="4997233" y="1347247"/>
                <a:ext cx="319613" cy="505379"/>
              </a:xfrm>
              <a:custGeom>
                <a:avLst/>
                <a:gdLst/>
                <a:ahLst/>
                <a:cxnLst/>
                <a:rect l="l" t="t" r="r" b="b"/>
                <a:pathLst>
                  <a:path w="151" h="239" extrusionOk="0">
                    <a:moveTo>
                      <a:pt x="75" y="0"/>
                    </a:moveTo>
                    <a:cubicBezTo>
                      <a:pt x="34" y="0"/>
                      <a:pt x="0" y="34"/>
                      <a:pt x="0" y="76"/>
                    </a:cubicBezTo>
                    <a:cubicBezTo>
                      <a:pt x="0" y="163"/>
                      <a:pt x="0" y="163"/>
                      <a:pt x="0" y="163"/>
                    </a:cubicBezTo>
                    <a:cubicBezTo>
                      <a:pt x="0" y="205"/>
                      <a:pt x="34" y="239"/>
                      <a:pt x="75" y="239"/>
                    </a:cubicBezTo>
                    <a:cubicBezTo>
                      <a:pt x="117" y="239"/>
                      <a:pt x="151" y="205"/>
                      <a:pt x="151" y="163"/>
                    </a:cubicBezTo>
                    <a:cubicBezTo>
                      <a:pt x="151" y="76"/>
                      <a:pt x="151" y="76"/>
                      <a:pt x="151" y="76"/>
                    </a:cubicBezTo>
                    <a:cubicBezTo>
                      <a:pt x="151" y="34"/>
                      <a:pt x="117" y="0"/>
                      <a:pt x="75" y="0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3" name="Google Shape;1493;p88"/>
              <p:cNvSpPr/>
              <p:nvPr/>
            </p:nvSpPr>
            <p:spPr>
              <a:xfrm>
                <a:off x="5023184" y="1371833"/>
                <a:ext cx="267710" cy="453476"/>
              </a:xfrm>
              <a:custGeom>
                <a:avLst/>
                <a:gdLst/>
                <a:ahLst/>
                <a:cxnLst/>
                <a:rect l="l" t="t" r="r" b="b"/>
                <a:pathLst>
                  <a:path w="127" h="214" extrusionOk="0">
                    <a:moveTo>
                      <a:pt x="63" y="214"/>
                    </a:moveTo>
                    <a:cubicBezTo>
                      <a:pt x="29" y="214"/>
                      <a:pt x="0" y="186"/>
                      <a:pt x="0" y="151"/>
                    </a:cubicBezTo>
                    <a:cubicBezTo>
                      <a:pt x="0" y="64"/>
                      <a:pt x="0" y="64"/>
                      <a:pt x="0" y="64"/>
                    </a:cubicBezTo>
                    <a:cubicBezTo>
                      <a:pt x="0" y="29"/>
                      <a:pt x="29" y="0"/>
                      <a:pt x="63" y="0"/>
                    </a:cubicBezTo>
                    <a:cubicBezTo>
                      <a:pt x="98" y="0"/>
                      <a:pt x="127" y="29"/>
                      <a:pt x="127" y="64"/>
                    </a:cubicBezTo>
                    <a:cubicBezTo>
                      <a:pt x="127" y="151"/>
                      <a:pt x="127" y="151"/>
                      <a:pt x="127" y="151"/>
                    </a:cubicBezTo>
                    <a:cubicBezTo>
                      <a:pt x="127" y="186"/>
                      <a:pt x="98" y="214"/>
                      <a:pt x="63" y="21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4" name="Google Shape;1494;p88"/>
              <p:cNvSpPr/>
              <p:nvPr/>
            </p:nvSpPr>
            <p:spPr>
              <a:xfrm>
                <a:off x="4821036" y="451223"/>
                <a:ext cx="687032" cy="256787"/>
              </a:xfrm>
              <a:custGeom>
                <a:avLst/>
                <a:gdLst/>
                <a:ahLst/>
                <a:cxnLst/>
                <a:rect l="l" t="t" r="r" b="b"/>
                <a:pathLst>
                  <a:path w="324" h="121" extrusionOk="0">
                    <a:moveTo>
                      <a:pt x="324" y="34"/>
                    </a:moveTo>
                    <a:cubicBezTo>
                      <a:pt x="324" y="121"/>
                      <a:pt x="324" y="121"/>
                      <a:pt x="324" y="121"/>
                    </a:cubicBezTo>
                    <a:cubicBezTo>
                      <a:pt x="284" y="93"/>
                      <a:pt x="226" y="75"/>
                      <a:pt x="161" y="75"/>
                    </a:cubicBezTo>
                    <a:cubicBezTo>
                      <a:pt x="97" y="75"/>
                      <a:pt x="39" y="93"/>
                      <a:pt x="0" y="120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45" y="12"/>
                      <a:pt x="101" y="0"/>
                      <a:pt x="161" y="0"/>
                    </a:cubicBezTo>
                    <a:cubicBezTo>
                      <a:pt x="222" y="0"/>
                      <a:pt x="278" y="13"/>
                      <a:pt x="324" y="3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Google Shape;803;p23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5770800" cy="63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/>
              <a:t>Camera Calibration </a:t>
            </a:r>
            <a:br>
              <a:rPr lang="en-US"/>
            </a:br>
            <a:endParaRPr/>
          </a:p>
        </p:txBody>
      </p:sp>
      <p:sp>
        <p:nvSpPr>
          <p:cNvPr id="804" name="Google Shape;804;p23"/>
          <p:cNvSpPr txBox="1">
            <a:spLocks noGrp="1"/>
          </p:cNvSpPr>
          <p:nvPr>
            <p:ph type="subTitle" idx="1"/>
          </p:nvPr>
        </p:nvSpPr>
        <p:spPr>
          <a:xfrm>
            <a:off x="230399" y="1027742"/>
            <a:ext cx="8913601" cy="21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Montserrat"/>
              <a:buChar char="●"/>
            </a:pPr>
            <a:r>
              <a:rPr lang="en-US" b="1">
                <a:solidFill>
                  <a:srgbClr val="0C4263"/>
                </a:solidFill>
              </a:rPr>
              <a:t>Measure all unknown parameters </a:t>
            </a:r>
            <a:r>
              <a:rPr lang="en-US"/>
              <a:t>to form the </a:t>
            </a:r>
            <a:r>
              <a:rPr lang="en-US" b="1">
                <a:solidFill>
                  <a:srgbClr val="0C4263"/>
                </a:solidFill>
              </a:rPr>
              <a:t>camera model (intrinsic &amp; extrinsic). </a:t>
            </a:r>
            <a:r>
              <a:rPr lang="en-US"/>
              <a:t>Use the model </a:t>
            </a:r>
            <a:r>
              <a:rPr lang="en-US" b="1">
                <a:solidFill>
                  <a:srgbClr val="0C4263"/>
                </a:solidFill>
              </a:rPr>
              <a:t>to understand the projection </a:t>
            </a:r>
            <a:r>
              <a:rPr lang="en-US"/>
              <a:t>from world to image plane.</a:t>
            </a:r>
            <a:br>
              <a:rPr lang="en-US"/>
            </a:br>
            <a:r>
              <a:rPr lang="en-US"/>
              <a:t>By knowing the pixel coordinates of the image points p and the </a:t>
            </a:r>
            <a:r>
              <a:rPr lang="en-US" b="1"/>
              <a:t>3D coordinates</a:t>
            </a:r>
            <a:r>
              <a:rPr lang="en-US"/>
              <a:t> of the corresponding scene points P, it is possible to compute the unknown parameters K, R, T, and by solving the </a:t>
            </a:r>
            <a:r>
              <a:rPr lang="en-US" b="1">
                <a:solidFill>
                  <a:srgbClr val="0C4263"/>
                </a:solidFill>
              </a:rPr>
              <a:t>perspective projection equation</a:t>
            </a:r>
            <a:r>
              <a:rPr lang="en-US">
                <a:solidFill>
                  <a:srgbClr val="FF0000"/>
                </a:solidFill>
              </a:rPr>
              <a:t>.</a:t>
            </a:r>
            <a:endParaRPr/>
          </a:p>
        </p:txBody>
      </p:sp>
      <p:pic>
        <p:nvPicPr>
          <p:cNvPr id="805" name="Google Shape;805;p23" descr="A collage of a book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19417" y="2693815"/>
            <a:ext cx="6125792" cy="21310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Google Shape;810;p24"/>
          <p:cNvSpPr txBox="1">
            <a:spLocks noGrp="1"/>
          </p:cNvSpPr>
          <p:nvPr>
            <p:ph type="title"/>
          </p:nvPr>
        </p:nvSpPr>
        <p:spPr>
          <a:xfrm>
            <a:off x="788752" y="218144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/>
              <a:t>Camera Calibration</a:t>
            </a:r>
            <a:endParaRPr/>
          </a:p>
        </p:txBody>
      </p:sp>
      <p:sp>
        <p:nvSpPr>
          <p:cNvPr id="811" name="Google Shape;811;p24"/>
          <p:cNvSpPr txBox="1">
            <a:spLocks noGrp="1"/>
          </p:cNvSpPr>
          <p:nvPr>
            <p:ph type="subTitle" idx="2"/>
          </p:nvPr>
        </p:nvSpPr>
        <p:spPr>
          <a:xfrm>
            <a:off x="473613" y="866471"/>
            <a:ext cx="8073020" cy="19380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l="-679" r="-753" b="-113520"/>
            </a:stretch>
          </a:blip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/>
              <a:t> </a:t>
            </a:r>
            <a:endParaRPr/>
          </a:p>
        </p:txBody>
      </p:sp>
      <p:pic>
        <p:nvPicPr>
          <p:cNvPr id="812" name="Google Shape;812;p24" descr="A group of black tex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667126" y="1330349"/>
            <a:ext cx="3343067" cy="1423329"/>
          </a:xfrm>
          <a:prstGeom prst="rect">
            <a:avLst/>
          </a:prstGeom>
          <a:noFill/>
          <a:ln>
            <a:noFill/>
          </a:ln>
        </p:spPr>
      </p:pic>
      <p:pic>
        <p:nvPicPr>
          <p:cNvPr id="813" name="Google Shape;813;p24" descr="A math equations on a white background&#10;&#10;AI-generated content may be incorrect.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14126" y="3140605"/>
            <a:ext cx="5477434" cy="1143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Robotics Science Center by Slidesgo">
  <a:themeElements>
    <a:clrScheme name="Simple Light">
      <a:dk1>
        <a:srgbClr val="103B57"/>
      </a:dk1>
      <a:lt1>
        <a:srgbClr val="C9E6F8"/>
      </a:lt1>
      <a:dk2>
        <a:srgbClr val="316388"/>
      </a:dk2>
      <a:lt2>
        <a:srgbClr val="4A91C6"/>
      </a:lt2>
      <a:accent1>
        <a:srgbClr val="61DBF8"/>
      </a:accent1>
      <a:accent2>
        <a:srgbClr val="B8B8CC"/>
      </a:accent2>
      <a:accent3>
        <a:srgbClr val="D9D9E4"/>
      </a:accent3>
      <a:accent4>
        <a:srgbClr val="FFFFFF"/>
      </a:accent4>
      <a:accent5>
        <a:srgbClr val="FFFFFF"/>
      </a:accent5>
      <a:accent6>
        <a:srgbClr val="FFFFFF"/>
      </a:accent6>
      <a:hlink>
        <a:srgbClr val="103B5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3578</Words>
  <Application>Microsoft Office PowerPoint</Application>
  <PresentationFormat>On-screen Show (16:9)</PresentationFormat>
  <Paragraphs>405</Paragraphs>
  <Slides>74</Slides>
  <Notes>73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74</vt:i4>
      </vt:variant>
    </vt:vector>
  </HeadingPairs>
  <TitlesOfParts>
    <vt:vector size="85" baseType="lpstr">
      <vt:lpstr>Poppins ExtraBold</vt:lpstr>
      <vt:lpstr>Inter</vt:lpstr>
      <vt:lpstr>Karla</vt:lpstr>
      <vt:lpstr>Albert Sans</vt:lpstr>
      <vt:lpstr>Poppins</vt:lpstr>
      <vt:lpstr>Montserrat</vt:lpstr>
      <vt:lpstr>Salsa</vt:lpstr>
      <vt:lpstr>Arial</vt:lpstr>
      <vt:lpstr>Calibri</vt:lpstr>
      <vt:lpstr>Lato</vt:lpstr>
      <vt:lpstr>Robotics Science Center by Slidesgo</vt:lpstr>
      <vt:lpstr>3D Image &amp; Video Processing </vt:lpstr>
      <vt:lpstr>Table of contents</vt:lpstr>
      <vt:lpstr>Stereo Vision &amp; Depth Estimation</vt:lpstr>
      <vt:lpstr>What is Stereo Vision?</vt:lpstr>
      <vt:lpstr>Stereo Vision and Depth Estimation </vt:lpstr>
      <vt:lpstr>How Stereo Vision Works</vt:lpstr>
      <vt:lpstr>How Stereo Vision Works</vt:lpstr>
      <vt:lpstr>Camera Calibration  </vt:lpstr>
      <vt:lpstr>Camera Calibration</vt:lpstr>
      <vt:lpstr>How do we measure distances with cameras?  </vt:lpstr>
      <vt:lpstr>Disparity in the human retina</vt:lpstr>
      <vt:lpstr>How do we measure distances with cameras?</vt:lpstr>
      <vt:lpstr>Stereo Vision - The simplified case</vt:lpstr>
      <vt:lpstr>Stereo Vision facts</vt:lpstr>
      <vt:lpstr>Stereo Vision - the general case</vt:lpstr>
      <vt:lpstr>Correspondence Problem</vt:lpstr>
      <vt:lpstr>Epipolar Geometry</vt:lpstr>
      <vt:lpstr>Correspondence Problem: Epipolar Constraint</vt:lpstr>
      <vt:lpstr>Epipolar Rectification</vt:lpstr>
      <vt:lpstr>Epipolar Rectification</vt:lpstr>
      <vt:lpstr>Stereo Vision Output 2- 3D Reconstruction via triangulation (cont.)</vt:lpstr>
      <vt:lpstr>Stereo Vision Output 1 - Disparity map </vt:lpstr>
      <vt:lpstr>Advantages and Challenges</vt:lpstr>
      <vt:lpstr>Applications of Stereo Vision</vt:lpstr>
      <vt:lpstr>Stereo Vision - summary</vt:lpstr>
      <vt:lpstr>3D Reconstruction</vt:lpstr>
      <vt:lpstr> 3D Reconstruction from images:</vt:lpstr>
      <vt:lpstr>Why reconstruct 3D models from 2D images?</vt:lpstr>
      <vt:lpstr>3D Reconstruction Steps:</vt:lpstr>
      <vt:lpstr> Feature Detection</vt:lpstr>
      <vt:lpstr>Feature Matching</vt:lpstr>
      <vt:lpstr>Geometric Relations Between Images</vt:lpstr>
      <vt:lpstr>Geometric Relations Between Images</vt:lpstr>
      <vt:lpstr>Epipolar Geometry</vt:lpstr>
      <vt:lpstr> Fundamental Matrix (F)</vt:lpstr>
      <vt:lpstr>Essential Matrix (E)</vt:lpstr>
      <vt:lpstr>Triangulation — Recovering 3D Points</vt:lpstr>
      <vt:lpstr>PowerPoint Presentation</vt:lpstr>
      <vt:lpstr>From Two Images to Full 3D Understanding </vt:lpstr>
      <vt:lpstr>3D Reconstruction in Robotics</vt:lpstr>
      <vt:lpstr>Structure From Motion   (SFM)</vt:lpstr>
      <vt:lpstr>PowerPoint Presentation</vt:lpstr>
      <vt:lpstr>Structure from Motion (SfM)</vt:lpstr>
      <vt:lpstr>What is Structure from Motion?</vt:lpstr>
      <vt:lpstr>SFM vs. Stero Vision</vt:lpstr>
      <vt:lpstr>How SFM Works ?</vt:lpstr>
      <vt:lpstr>Feature Extraction in SfM</vt:lpstr>
      <vt:lpstr>Feature Matching</vt:lpstr>
      <vt:lpstr>Steps of the RANSAC Algorithm:</vt:lpstr>
      <vt:lpstr>PowerPoint Presentation</vt:lpstr>
      <vt:lpstr>Camera Pose Estimation</vt:lpstr>
      <vt:lpstr>Bundle Adjustment</vt:lpstr>
      <vt:lpstr>Bundle Adjustment</vt:lpstr>
      <vt:lpstr>Structure from Motion, and SLAM</vt:lpstr>
      <vt:lpstr>Simultaneous Localization and Mapping (SLAM)</vt:lpstr>
      <vt:lpstr>SLAM</vt:lpstr>
      <vt:lpstr>Importance of SLAM</vt:lpstr>
      <vt:lpstr>Structure of SLAM </vt:lpstr>
      <vt:lpstr>SLAM Overview</vt:lpstr>
      <vt:lpstr>SLAM Front-End Processing (Feature Extraction and Tracking)</vt:lpstr>
      <vt:lpstr>3. Back-End Processing (Pose and Map Estimation)</vt:lpstr>
      <vt:lpstr>Refinement: Spline Fitting and Loop Closure</vt:lpstr>
      <vt:lpstr>SLAM systems can use different methods to solve the localization + mapping problem:</vt:lpstr>
      <vt:lpstr>SLAM - Mathematical Framework</vt:lpstr>
      <vt:lpstr>PowerPoint Presentation</vt:lpstr>
      <vt:lpstr>Applications in AR/VR and Robotics </vt:lpstr>
      <vt:lpstr>Applications in AR/VR</vt:lpstr>
      <vt:lpstr>SLAM in AR</vt:lpstr>
      <vt:lpstr>PowerPoint Presentation</vt:lpstr>
      <vt:lpstr>SLAM in VR</vt:lpstr>
      <vt:lpstr>Applications in Robotics</vt:lpstr>
      <vt:lpstr>SLAM in Robotics</vt:lpstr>
      <vt:lpstr>References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3D Image &amp; Video Processing </dc:title>
  <cp:lastModifiedBy>Maher</cp:lastModifiedBy>
  <cp:revision>2</cp:revision>
  <dcterms:modified xsi:type="dcterms:W3CDTF">2025-05-01T16:40:58Z</dcterms:modified>
</cp:coreProperties>
</file>